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831" r:id="rId4"/>
    <p:sldMasterId id="2147483843" r:id="rId5"/>
    <p:sldMasterId id="2147483944" r:id="rId6"/>
    <p:sldMasterId id="2147483968" r:id="rId7"/>
    <p:sldMasterId id="2147483980" r:id="rId8"/>
    <p:sldMasterId id="2147483992" r:id="rId9"/>
    <p:sldMasterId id="2147484004" r:id="rId10"/>
    <p:sldMasterId id="2147484040" r:id="rId11"/>
    <p:sldMasterId id="2147484052" r:id="rId12"/>
    <p:sldMasterId id="2147484064" r:id="rId13"/>
  </p:sldMasterIdLst>
  <p:notesMasterIdLst>
    <p:notesMasterId r:id="rId154"/>
  </p:notesMasterIdLst>
  <p:sldIdLst>
    <p:sldId id="292" r:id="rId14"/>
    <p:sldId id="517" r:id="rId15"/>
    <p:sldId id="518" r:id="rId16"/>
    <p:sldId id="519" r:id="rId17"/>
    <p:sldId id="520" r:id="rId18"/>
    <p:sldId id="521" r:id="rId19"/>
    <p:sldId id="522" r:id="rId20"/>
    <p:sldId id="523" r:id="rId21"/>
    <p:sldId id="400" r:id="rId22"/>
    <p:sldId id="309" r:id="rId23"/>
    <p:sldId id="401" r:id="rId24"/>
    <p:sldId id="402" r:id="rId25"/>
    <p:sldId id="592" r:id="rId26"/>
    <p:sldId id="593" r:id="rId27"/>
    <p:sldId id="594" r:id="rId28"/>
    <p:sldId id="595" r:id="rId29"/>
    <p:sldId id="596" r:id="rId30"/>
    <p:sldId id="403" r:id="rId31"/>
    <p:sldId id="299" r:id="rId32"/>
    <p:sldId id="404" r:id="rId33"/>
    <p:sldId id="499" r:id="rId34"/>
    <p:sldId id="500" r:id="rId35"/>
    <p:sldId id="257" r:id="rId36"/>
    <p:sldId id="264" r:id="rId37"/>
    <p:sldId id="258" r:id="rId38"/>
    <p:sldId id="259" r:id="rId39"/>
    <p:sldId id="457" r:id="rId40"/>
    <p:sldId id="548" r:id="rId41"/>
    <p:sldId id="549" r:id="rId42"/>
    <p:sldId id="550" r:id="rId43"/>
    <p:sldId id="551" r:id="rId44"/>
    <p:sldId id="552" r:id="rId45"/>
    <p:sldId id="553" r:id="rId46"/>
    <p:sldId id="554" r:id="rId47"/>
    <p:sldId id="555" r:id="rId48"/>
    <p:sldId id="556" r:id="rId49"/>
    <p:sldId id="557" r:id="rId50"/>
    <p:sldId id="558" r:id="rId51"/>
    <p:sldId id="559" r:id="rId52"/>
    <p:sldId id="560" r:id="rId53"/>
    <p:sldId id="561" r:id="rId54"/>
    <p:sldId id="562" r:id="rId55"/>
    <p:sldId id="563" r:id="rId56"/>
    <p:sldId id="564" r:id="rId57"/>
    <p:sldId id="565" r:id="rId58"/>
    <p:sldId id="566" r:id="rId59"/>
    <p:sldId id="567" r:id="rId60"/>
    <p:sldId id="568" r:id="rId61"/>
    <p:sldId id="569" r:id="rId62"/>
    <p:sldId id="570" r:id="rId63"/>
    <p:sldId id="571" r:id="rId64"/>
    <p:sldId id="572" r:id="rId65"/>
    <p:sldId id="573" r:id="rId66"/>
    <p:sldId id="574" r:id="rId67"/>
    <p:sldId id="575" r:id="rId68"/>
    <p:sldId id="576" r:id="rId69"/>
    <p:sldId id="577" r:id="rId70"/>
    <p:sldId id="578" r:id="rId71"/>
    <p:sldId id="579" r:id="rId72"/>
    <p:sldId id="399" r:id="rId73"/>
    <p:sldId id="510" r:id="rId74"/>
    <p:sldId id="511" r:id="rId75"/>
    <p:sldId id="537" r:id="rId76"/>
    <p:sldId id="528" r:id="rId77"/>
    <p:sldId id="529" r:id="rId78"/>
    <p:sldId id="530" r:id="rId79"/>
    <p:sldId id="531" r:id="rId80"/>
    <p:sldId id="532" r:id="rId81"/>
    <p:sldId id="533" r:id="rId82"/>
    <p:sldId id="534" r:id="rId83"/>
    <p:sldId id="535" r:id="rId84"/>
    <p:sldId id="536" r:id="rId85"/>
    <p:sldId id="538" r:id="rId86"/>
    <p:sldId id="411" r:id="rId87"/>
    <p:sldId id="412" r:id="rId88"/>
    <p:sldId id="651" r:id="rId89"/>
    <p:sldId id="652" r:id="rId90"/>
    <p:sldId id="653" r:id="rId91"/>
    <p:sldId id="654" r:id="rId92"/>
    <p:sldId id="655" r:id="rId93"/>
    <p:sldId id="656" r:id="rId94"/>
    <p:sldId id="657" r:id="rId95"/>
    <p:sldId id="658" r:id="rId96"/>
    <p:sldId id="659" r:id="rId97"/>
    <p:sldId id="660" r:id="rId98"/>
    <p:sldId id="661" r:id="rId99"/>
    <p:sldId id="662" r:id="rId100"/>
    <p:sldId id="663" r:id="rId101"/>
    <p:sldId id="664" r:id="rId102"/>
    <p:sldId id="665" r:id="rId103"/>
    <p:sldId id="666" r:id="rId104"/>
    <p:sldId id="667" r:id="rId105"/>
    <p:sldId id="668" r:id="rId106"/>
    <p:sldId id="669" r:id="rId107"/>
    <p:sldId id="670" r:id="rId108"/>
    <p:sldId id="671" r:id="rId109"/>
    <p:sldId id="672" r:id="rId110"/>
    <p:sldId id="673" r:id="rId111"/>
    <p:sldId id="674" r:id="rId112"/>
    <p:sldId id="675" r:id="rId113"/>
    <p:sldId id="676" r:id="rId114"/>
    <p:sldId id="677" r:id="rId115"/>
    <p:sldId id="678" r:id="rId116"/>
    <p:sldId id="679" r:id="rId117"/>
    <p:sldId id="680" r:id="rId118"/>
    <p:sldId id="681" r:id="rId119"/>
    <p:sldId id="682" r:id="rId120"/>
    <p:sldId id="683" r:id="rId121"/>
    <p:sldId id="684" r:id="rId122"/>
    <p:sldId id="685" r:id="rId123"/>
    <p:sldId id="598" r:id="rId124"/>
    <p:sldId id="628" r:id="rId125"/>
    <p:sldId id="629" r:id="rId126"/>
    <p:sldId id="630" r:id="rId127"/>
    <p:sldId id="631" r:id="rId128"/>
    <p:sldId id="632" r:id="rId129"/>
    <p:sldId id="633" r:id="rId130"/>
    <p:sldId id="634" r:id="rId131"/>
    <p:sldId id="635" r:id="rId132"/>
    <p:sldId id="636" r:id="rId133"/>
    <p:sldId id="637" r:id="rId134"/>
    <p:sldId id="638" r:id="rId135"/>
    <p:sldId id="639" r:id="rId136"/>
    <p:sldId id="640" r:id="rId137"/>
    <p:sldId id="641" r:id="rId138"/>
    <p:sldId id="642" r:id="rId139"/>
    <p:sldId id="442" r:id="rId140"/>
    <p:sldId id="644" r:id="rId141"/>
    <p:sldId id="597" r:id="rId142"/>
    <p:sldId id="580" r:id="rId143"/>
    <p:sldId id="645" r:id="rId144"/>
    <p:sldId id="646" r:id="rId145"/>
    <p:sldId id="647" r:id="rId146"/>
    <p:sldId id="648" r:id="rId147"/>
    <p:sldId id="649" r:id="rId148"/>
    <p:sldId id="375" r:id="rId149"/>
    <p:sldId id="526" r:id="rId150"/>
    <p:sldId id="527" r:id="rId151"/>
    <p:sldId id="524" r:id="rId152"/>
    <p:sldId id="545" r:id="rId153"/>
  </p:sldIdLst>
  <p:sldSz cx="9144000" cy="6858000" type="screen4x3"/>
  <p:notesSz cx="6858000" cy="9144000"/>
  <p:defaultTextStyle>
    <a:defPPr>
      <a:defRPr lang="ca-E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66FFFF"/>
    <a:srgbClr val="CCFFCC"/>
    <a:srgbClr val="0C14FF"/>
    <a:srgbClr val="FFFF66"/>
    <a:srgbClr val="FFFF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2" autoAdjust="0"/>
    <p:restoredTop sz="90929"/>
  </p:normalViewPr>
  <p:slideViewPr>
    <p:cSldViewPr>
      <p:cViewPr varScale="1">
        <p:scale>
          <a:sx n="113" d="100"/>
          <a:sy n="113" d="100"/>
        </p:scale>
        <p:origin x="-147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notesMaster" Target="notesMasters/notesMaster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32" Type="http://schemas.openxmlformats.org/officeDocument/2006/relationships/slide" Target="slides/slide119.xml"/><Relationship Id="rId140" Type="http://schemas.openxmlformats.org/officeDocument/2006/relationships/slide" Target="slides/slide127.xml"/><Relationship Id="rId145" Type="http://schemas.openxmlformats.org/officeDocument/2006/relationships/slide" Target="slides/slide132.xml"/><Relationship Id="rId153"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slide" Target="slides/slide135.xml"/><Relationship Id="rId151" Type="http://schemas.openxmlformats.org/officeDocument/2006/relationships/slide" Target="slides/slide138.xml"/><Relationship Id="rId15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it-IT"/>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it-IT"/>
          </a:p>
        </p:txBody>
      </p:sp>
      <p:sp>
        <p:nvSpPr>
          <p:cNvPr id="181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it-IT"/>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E08A6523-02B4-4E7C-BB75-675AB954D2ED}" type="slidenum">
              <a:rPr lang="it-IT"/>
              <a:pPr>
                <a:defRPr/>
              </a:pPr>
              <a:t>‹N›</a:t>
            </a:fld>
            <a:endParaRPr lang="it-IT"/>
          </a:p>
        </p:txBody>
      </p:sp>
    </p:spTree>
    <p:extLst>
      <p:ext uri="{BB962C8B-B14F-4D97-AF65-F5344CB8AC3E}">
        <p14:creationId xmlns:p14="http://schemas.microsoft.com/office/powerpoint/2010/main" val="17401103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AA6DA094-9A06-41B2-8B7E-A352BDDC357D}" type="slidenum">
              <a:rPr lang="it-IT" smtClean="0">
                <a:latin typeface="Times" pitchFamily="18" charset="0"/>
              </a:rPr>
              <a:pPr/>
              <a:t>23</a:t>
            </a:fld>
            <a:endParaRPr lang="it-IT" smtClean="0">
              <a:latin typeface="Times" pitchFamily="18"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D94F0F50-E796-488E-83AB-BA436D76E074}" type="slidenum">
              <a:rPr lang="it-IT" smtClean="0">
                <a:latin typeface="Times" pitchFamily="18" charset="0"/>
              </a:rPr>
              <a:pPr/>
              <a:t>24</a:t>
            </a:fld>
            <a:endParaRPr lang="it-IT" smtClean="0">
              <a:latin typeface="Times" pitchFamily="18"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4407BBFE-8949-4F60-B621-7672C51734A7}" type="slidenum">
              <a:rPr lang="it-IT" smtClean="0">
                <a:latin typeface="Times" pitchFamily="18" charset="0"/>
              </a:rPr>
              <a:pPr/>
              <a:t>25</a:t>
            </a:fld>
            <a:endParaRPr lang="it-IT" smtClean="0">
              <a:latin typeface="Times" pitchFamily="18"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D8B0A205-82B2-42EA-83DE-C8F7C4A32311}" type="slidenum">
              <a:rPr lang="it-IT" smtClean="0">
                <a:latin typeface="Times" pitchFamily="18" charset="0"/>
              </a:rPr>
              <a:pPr/>
              <a:t>26</a:t>
            </a:fld>
            <a:endParaRPr lang="it-IT" smtClean="0">
              <a:latin typeface="Times" pitchFamily="18"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DDF718FC-B64A-4E7D-BBF2-61119D40923F}" type="slidenum">
              <a:rPr lang="it-IT" smtClean="0">
                <a:solidFill>
                  <a:prstClr val="black"/>
                </a:solidFill>
              </a:rPr>
              <a:pPr/>
              <a:t>80</a:t>
            </a:fld>
            <a:endParaRPr lang="it-IT" smtClean="0">
              <a:solidFill>
                <a:prstClr val="black"/>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2.xml"/><Relationship Id="rId5" Type="http://schemas.openxmlformats.org/officeDocument/2006/relationships/tags" Target="../tags/tag10.xml"/><Relationship Id="rId4" Type="http://schemas.openxmlformats.org/officeDocument/2006/relationships/tags" Target="../tags/tag9.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2.xml"/><Relationship Id="rId5" Type="http://schemas.openxmlformats.org/officeDocument/2006/relationships/tags" Target="../tags/tag15.xml"/><Relationship Id="rId4" Type="http://schemas.openxmlformats.org/officeDocument/2006/relationships/tags" Target="../tags/tag14.xml"/></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2.xml"/><Relationship Id="rId5" Type="http://schemas.openxmlformats.org/officeDocument/2006/relationships/tags" Target="../tags/tag20.xml"/><Relationship Id="rId4" Type="http://schemas.openxmlformats.org/officeDocument/2006/relationships/tags" Target="../tags/tag19.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126.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2.xml"/><Relationship Id="rId4" Type="http://schemas.openxmlformats.org/officeDocument/2006/relationships/tags" Target="../tags/tag38.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2.xml"/><Relationship Id="rId5" Type="http://schemas.openxmlformats.org/officeDocument/2006/relationships/tags" Target="../tags/tag58.xml"/><Relationship Id="rId4" Type="http://schemas.openxmlformats.org/officeDocument/2006/relationships/tags" Target="../tags/tag57.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2.xml"/><Relationship Id="rId5" Type="http://schemas.openxmlformats.org/officeDocument/2006/relationships/tags" Target="../tags/tag63.xml"/><Relationship Id="rId4" Type="http://schemas.openxmlformats.org/officeDocument/2006/relationships/tags" Target="../tags/tag6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3066AB3-CB85-46F7-9302-2979133ED9CF}" type="slidenum">
              <a:rPr lang="ca-ES"/>
              <a:pPr>
                <a:defRPr/>
              </a:pPr>
              <a:t>‹N›</a:t>
            </a:fld>
            <a:endParaRPr lang="ca-E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7121C74-186E-48E4-948A-971920383F41}" type="slidenum">
              <a:rPr lang="ca-ES"/>
              <a:pPr>
                <a:defRPr/>
              </a:pPr>
              <a:t>‹N›</a:t>
            </a:fld>
            <a:endParaRPr lang="ca-ES"/>
          </a:p>
        </p:txBody>
      </p:sp>
    </p:spTree>
  </p:cSld>
  <p:clrMapOvr>
    <a:masterClrMapping/>
  </p:clrMapOvr>
  <p:transition spd="slow">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06820C9-6820-4E44-A8D4-423FFC9C27E6}"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7295F46-CE43-4C89-9EF5-CDAB711BC8D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076049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8578841-6B7C-4445-AEC2-9DE3B5DDD4E8}"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89BEA3F-E4BE-4D9B-9CFA-AEC04E85FD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149278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25C0D2C-A73B-4919-8667-2915EB474250}"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35719FC-FE6D-47D2-BC0F-9E8E6386665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044793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74A0F77-CD27-4D5C-AD67-7762DA3CB12B}" type="datetimeFigureOut">
              <a:rPr lang="it-IT">
                <a:solidFill>
                  <a:prstClr val="black">
                    <a:tint val="75000"/>
                  </a:prstClr>
                </a:solidFill>
              </a:rPr>
              <a:pPr>
                <a:defRPr/>
              </a:pPr>
              <a:t>07/04/2016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A173F87-83DC-4E26-8AEE-7E1CE476FAF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084112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0605815-19FF-4936-81B6-0B5B1541B22F}" type="datetimeFigureOut">
              <a:rPr lang="it-IT">
                <a:solidFill>
                  <a:prstClr val="black">
                    <a:tint val="75000"/>
                  </a:prstClr>
                </a:solidFill>
              </a:rPr>
              <a:pPr>
                <a:defRPr/>
              </a:pPr>
              <a:t>07/04/2016</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88754930-7B4A-4FEA-8EB7-0A202D928D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402068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5141662-FC14-4CAD-8994-F544F49C5537}" type="datetimeFigureOut">
              <a:rPr lang="it-IT">
                <a:solidFill>
                  <a:prstClr val="black">
                    <a:tint val="75000"/>
                  </a:prstClr>
                </a:solidFill>
              </a:rPr>
              <a:pPr>
                <a:defRPr/>
              </a:pPr>
              <a:t>07/04/2016</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BF6A6AF5-5690-4DBD-BE40-B8EBEC949F1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217901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087BDEF-28C4-4CDE-BC74-03123439CAEA}" type="datetimeFigureOut">
              <a:rPr lang="it-IT">
                <a:solidFill>
                  <a:prstClr val="black">
                    <a:tint val="75000"/>
                  </a:prstClr>
                </a:solidFill>
              </a:rPr>
              <a:pPr>
                <a:defRPr/>
              </a:pPr>
              <a:t>07/04/2016</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B69E43A-E300-4C54-A9E2-528E0146641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158885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E1395EC-AA3E-43BA-81CF-5CDEEA9517F0}" type="datetimeFigureOut">
              <a:rPr lang="it-IT">
                <a:solidFill>
                  <a:prstClr val="black">
                    <a:tint val="75000"/>
                  </a:prstClr>
                </a:solidFill>
              </a:rPr>
              <a:pPr>
                <a:defRPr/>
              </a:pPr>
              <a:t>07/04/2016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F975AD1-2400-4758-BE8B-2F250D7BAF8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875588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456C9E5-F105-4E98-A396-8B0F9B0205CF}" type="datetimeFigureOut">
              <a:rPr lang="it-IT">
                <a:solidFill>
                  <a:prstClr val="black">
                    <a:tint val="75000"/>
                  </a:prstClr>
                </a:solidFill>
              </a:rPr>
              <a:pPr>
                <a:defRPr/>
              </a:pPr>
              <a:t>07/04/2016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54F7EE7-727B-4094-89CC-41E09D0330B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2665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37035BA-989F-4C22-B54A-E5E712B838B5}"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15E983E3-D0BC-483C-9380-D34D2365AF3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48062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2E58D29-1558-43A4-AB88-8837D2379301}" type="slidenum">
              <a:rPr lang="ca-ES"/>
              <a:pPr>
                <a:defRPr/>
              </a:pPr>
              <a:t>‹N›</a:t>
            </a:fld>
            <a:endParaRPr lang="ca-ES"/>
          </a:p>
        </p:txBody>
      </p:sp>
    </p:spTree>
  </p:cSld>
  <p:clrMapOvr>
    <a:masterClrMapping/>
  </p:clrMapOvr>
  <p:transition spd="slow">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1D47846-EC81-420F-BA74-C792EF0CAA24}"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E2C4EBC-E9E5-4E27-8234-76B891BC7BB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901910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DAB6CB7-E0C7-475F-BBD4-219439A560FE}"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35F1F3A-40A6-4186-918D-44D8B0073B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754662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398F43E-6274-421E-8CB6-0B5A89E76937}"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9C75BED-F34D-424A-BA06-290164032F1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683474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71E93D8-1463-40B2-B239-BE4DE65DEAB0}"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86C80E8-B2A5-4674-A9C4-7D350D25DE2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466517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6AC329E-EE2C-4723-B4CE-7428ADC3B98D}" type="datetimeFigureOut">
              <a:rPr lang="it-IT">
                <a:solidFill>
                  <a:prstClr val="black">
                    <a:tint val="75000"/>
                  </a:prstClr>
                </a:solidFill>
              </a:rPr>
              <a:pPr>
                <a:defRPr/>
              </a:pPr>
              <a:t>07/04/2016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CA65725-A35F-4509-9689-2F33311E545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11877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E2B1413-C615-4C43-B058-80643C7991F8}" type="datetimeFigureOut">
              <a:rPr lang="it-IT">
                <a:solidFill>
                  <a:prstClr val="black">
                    <a:tint val="75000"/>
                  </a:prstClr>
                </a:solidFill>
              </a:rPr>
              <a:pPr>
                <a:defRPr/>
              </a:pPr>
              <a:t>07/04/2016</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A807B2C1-C330-4BE7-9285-80A78E21A88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387688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C679329-317D-4D5C-B706-350180C90054}" type="datetimeFigureOut">
              <a:rPr lang="it-IT">
                <a:solidFill>
                  <a:prstClr val="black">
                    <a:tint val="75000"/>
                  </a:prstClr>
                </a:solidFill>
              </a:rPr>
              <a:pPr>
                <a:defRPr/>
              </a:pPr>
              <a:t>07/04/2016</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A689767-38F1-497B-BD5A-466FAE2AF30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661792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D41B9A4-8EEE-494C-B624-E0EB94B2A389}" type="datetimeFigureOut">
              <a:rPr lang="it-IT">
                <a:solidFill>
                  <a:prstClr val="black">
                    <a:tint val="75000"/>
                  </a:prstClr>
                </a:solidFill>
              </a:rPr>
              <a:pPr>
                <a:defRPr/>
              </a:pPr>
              <a:t>07/04/2016</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E6B043F6-54E2-4067-BD79-9185BF02B24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835137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EEFE2EF-E3F9-41E2-856C-D646240502D3}" type="datetimeFigureOut">
              <a:rPr lang="it-IT">
                <a:solidFill>
                  <a:prstClr val="black">
                    <a:tint val="75000"/>
                  </a:prstClr>
                </a:solidFill>
              </a:rPr>
              <a:pPr>
                <a:defRPr/>
              </a:pPr>
              <a:t>07/04/2016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F25EAF2-2765-494A-8CE1-A6E5F5C31B2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918740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C210212-9584-46C7-9CF9-6F93032FABB6}" type="datetimeFigureOut">
              <a:rPr lang="it-IT">
                <a:solidFill>
                  <a:prstClr val="black">
                    <a:tint val="75000"/>
                  </a:prstClr>
                </a:solidFill>
              </a:rPr>
              <a:pPr>
                <a:defRPr/>
              </a:pPr>
              <a:t>07/04/2016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EB550EF-EF24-41BE-A108-2041A5696B7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88378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E52F6C0-BF09-45D6-A322-2982CCC9C7E3}"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621BFCF-3ABF-4631-B0C5-D833B606E9AC}"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D7A4C56-59C6-41FA-B2DE-563416E8804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32947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464E8C8-245A-47BE-B1BF-7AC539289F09}"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E52C907-E777-4F01-A062-F38B7036073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490461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E723935-D6F1-40E5-A098-C7B9352579C7}"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2941E5E-39CD-4B09-AEC2-5C6C7BDB5E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659674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ED4A547-98BD-4CA0-8485-586C21CFA5D6}"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86032BB-4B03-4CCF-89F8-6CAFFF9E7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765181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452B02DE-75C2-4E4E-8543-F7C085D43C56}"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252F843-86D5-4440-9F5C-F84B92DFDDF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0398943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62345B58-9258-42BF-AC30-7A16F6493B75}" type="datetimeFigureOut">
              <a:rPr lang="it-IT">
                <a:solidFill>
                  <a:prstClr val="black">
                    <a:tint val="75000"/>
                  </a:prstClr>
                </a:solidFill>
              </a:rPr>
              <a:pPr>
                <a:defRPr/>
              </a:pPr>
              <a:t>07/04/2016</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737ED15-63D6-489F-8B42-EBD4D78E8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344581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CFBE19B2-0378-42A4-8FD6-B48942D9387D}" type="datetimeFigureOut">
              <a:rPr lang="it-IT">
                <a:solidFill>
                  <a:prstClr val="black">
                    <a:tint val="75000"/>
                  </a:prstClr>
                </a:solidFill>
              </a:rPr>
              <a:pPr>
                <a:defRPr/>
              </a:pPr>
              <a:t>07/04/2016</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BCAD656B-3739-4BB1-BD3C-CCB383219A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868446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D34E75B1-0FEA-4B9C-8687-17CE57A46210}" type="datetimeFigureOut">
              <a:rPr lang="it-IT">
                <a:solidFill>
                  <a:prstClr val="black">
                    <a:tint val="75000"/>
                  </a:prstClr>
                </a:solidFill>
              </a:rPr>
              <a:pPr>
                <a:defRPr/>
              </a:pPr>
              <a:t>07/04/2016</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729C1D5A-C2E3-4A5C-8484-C62F42D9393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155384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AB93AF71-FB0E-4522-96B1-E6162F5F550B}" type="datetimeFigureOut">
              <a:rPr lang="it-IT">
                <a:solidFill>
                  <a:prstClr val="black">
                    <a:tint val="75000"/>
                  </a:prstClr>
                </a:solidFill>
              </a:rPr>
              <a:pPr>
                <a:defRPr/>
              </a:pPr>
              <a:t>07/04/2016</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7D7D7688-DC4D-44C4-866D-A8B5A1B8962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687048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8DA08E4-D567-49DC-83A7-C72635AF958C}" type="datetimeFigureOut">
              <a:rPr lang="it-IT">
                <a:solidFill>
                  <a:prstClr val="black">
                    <a:tint val="75000"/>
                  </a:prstClr>
                </a:solidFill>
              </a:rPr>
              <a:pPr>
                <a:defRPr/>
              </a:pPr>
              <a:t>07/04/2016</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1547D0AA-D926-46EF-9920-DB8CA709DED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05822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9E128F6-49E4-4A5E-97E5-BBF922FFC043}"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23B4F6A-F0F6-4726-B4AB-A1CFC42A0229}" type="datetimeFigureOut">
              <a:rPr lang="it-IT">
                <a:solidFill>
                  <a:prstClr val="black">
                    <a:tint val="75000"/>
                  </a:prstClr>
                </a:solidFill>
              </a:rPr>
              <a:pPr>
                <a:defRPr/>
              </a:pPr>
              <a:t>07/04/2016</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5BC374BE-AD73-4788-B690-7702E120C6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914247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EDB4466-E1E8-40E2-B53F-A4C4B0AD61C7}"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C84B4B9-19D2-4C97-8AB3-702673021C7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699776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8BF375E-A266-485B-BEF5-E49600AEE0B0}"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0E09E07-B2DA-49DD-8788-9A25914AE4B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741540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1C10989-4C46-4AD9-8B2C-C45F9D164112}"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8E47E04-B169-4731-9FBA-98B198C38D2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569756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A0746F0-2DF6-43C9-A88F-386DD08B7816}"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96A6F29-F7DF-4C51-A136-4729AB26823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620822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0ED24E2-4C3B-4174-9E23-6904680D27C4}"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E87871A-8C5D-4B47-8069-57217260C62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397261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86B61C0-AD2D-4D7F-A61C-7BAE91433312}" type="datetimeFigureOut">
              <a:rPr lang="it-IT">
                <a:solidFill>
                  <a:prstClr val="black">
                    <a:tint val="75000"/>
                  </a:prstClr>
                </a:solidFill>
              </a:rPr>
              <a:pPr>
                <a:defRPr/>
              </a:pPr>
              <a:t>07/04/2016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C66AFB2-CFD5-4BCE-8FD4-B1F0CB8150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804160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34A5AA7-1D04-4BB7-A7C7-58B48AC35485}" type="datetimeFigureOut">
              <a:rPr lang="it-IT">
                <a:solidFill>
                  <a:prstClr val="black">
                    <a:tint val="75000"/>
                  </a:prstClr>
                </a:solidFill>
              </a:rPr>
              <a:pPr>
                <a:defRPr/>
              </a:pPr>
              <a:t>07/04/2016</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F610298-0F3E-4F03-BB62-F0AC39C7391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55284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FF35952-2761-4188-AC86-9C4EEF4E6BE6}" type="datetimeFigureOut">
              <a:rPr lang="it-IT">
                <a:solidFill>
                  <a:prstClr val="black">
                    <a:tint val="75000"/>
                  </a:prstClr>
                </a:solidFill>
              </a:rPr>
              <a:pPr>
                <a:defRPr/>
              </a:pPr>
              <a:t>07/04/2016</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5627AA70-6F19-4301-829D-5DF62FFF985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692117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2601C90-C735-413C-9431-3599473BA5CA}" type="datetimeFigureOut">
              <a:rPr lang="it-IT">
                <a:solidFill>
                  <a:prstClr val="black">
                    <a:tint val="75000"/>
                  </a:prstClr>
                </a:solidFill>
              </a:rPr>
              <a:pPr>
                <a:defRPr/>
              </a:pPr>
              <a:t>07/04/2016</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C3E7725C-2AAA-4B2E-82DF-88B5D54FF47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59352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C3AF468-F645-441C-ADF8-F3C022459B52}"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759D98-E9C4-485F-AE14-8C28EECB309D}" type="datetimeFigureOut">
              <a:rPr lang="it-IT">
                <a:solidFill>
                  <a:prstClr val="black">
                    <a:tint val="75000"/>
                  </a:prstClr>
                </a:solidFill>
              </a:rPr>
              <a:pPr>
                <a:defRPr/>
              </a:pPr>
              <a:t>07/04/2016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F5EE30B-14F7-494B-AA36-0FC5CD629A7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151917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52BA177-6EC4-4EDE-892E-19FBDEB16F0B}" type="datetimeFigureOut">
              <a:rPr lang="it-IT">
                <a:solidFill>
                  <a:prstClr val="black">
                    <a:tint val="75000"/>
                  </a:prstClr>
                </a:solidFill>
              </a:rPr>
              <a:pPr>
                <a:defRPr/>
              </a:pPr>
              <a:t>07/04/2016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2A8A8FB-558F-45D7-9C94-9BB76C4C13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210421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B9F5AD-11AA-48AE-AABE-BE7FB0A6A37E}"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3E7398B-F6D9-4200-9F23-3D36B995946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167756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7C5E60B-82D8-4D13-88EC-8648B89D10E7}"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10096D8-41EE-458A-8FD8-719F03D73CB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72258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50F4E99-40C0-44DB-8738-0EE9776FC9A2}" type="slidenum">
              <a:rPr lang="it-IT"/>
              <a:pPr>
                <a:defRPr/>
              </a:pPr>
              <a:t>‹N›</a:t>
            </a:fld>
            <a:endParaRPr lang="it-IT"/>
          </a:p>
        </p:txBody>
      </p:sp>
    </p:spTree>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877575E-6E1B-485B-8AB4-99B9EF288426}" type="slidenum">
              <a:rPr lang="it-IT"/>
              <a:pPr>
                <a:defRPr/>
              </a:pPr>
              <a:t>‹N›</a:t>
            </a:fld>
            <a:endParaRPr lang="it-IT"/>
          </a:p>
        </p:txBody>
      </p:sp>
    </p:spTree>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F2C6E25-BAE8-4006-B91B-56F0B7C1F7BF}" type="slidenum">
              <a:rPr lang="it-IT"/>
              <a:pPr>
                <a:defRPr/>
              </a:pPr>
              <a:t>‹N›</a:t>
            </a:fld>
            <a:endParaRPr lang="it-IT"/>
          </a:p>
        </p:txBody>
      </p:sp>
    </p:spTree>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6C4299AF-9542-4EE6-9040-B29DF650B1A2}" type="slidenum">
              <a:rPr lang="it-IT"/>
              <a:pPr>
                <a:defRPr/>
              </a:pPr>
              <a:t>‹N›</a:t>
            </a:fld>
            <a:endParaRPr lang="it-IT"/>
          </a:p>
        </p:txBody>
      </p:sp>
    </p:spTree>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F2EC2B5-F390-4ED9-8AAE-DB3C2ECCF59E}" type="slidenum">
              <a:rPr lang="it-IT"/>
              <a:pPr>
                <a:defRPr/>
              </a:pPr>
              <a:t>‹N›</a:t>
            </a:fld>
            <a:endParaRPr lang="it-IT"/>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91FD011-12B4-46A7-90E2-233C633AEEA9}" type="slidenum">
              <a:rPr lang="ca-ES"/>
              <a:pPr>
                <a:defRPr/>
              </a:pPr>
              <a:t>‹N›</a:t>
            </a:fld>
            <a:endParaRPr lang="ca-ES"/>
          </a:p>
        </p:txBody>
      </p:sp>
    </p:spTree>
  </p:cSld>
  <p:clrMapOvr>
    <a:masterClrMapping/>
  </p:clrMapOvr>
  <p:transition spd="slow">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A0CB230-DCB7-43F9-AC67-9B9F369211CD}" type="slidenum">
              <a:rPr lang="it-IT"/>
              <a:pPr>
                <a:defRPr/>
              </a:pPr>
              <a:t>‹N›</a:t>
            </a:fld>
            <a:endParaRPr lang="it-IT"/>
          </a:p>
        </p:txBody>
      </p:sp>
    </p:spTree>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A664EA4-2533-4B1F-81E8-6A694830A02D}" type="slidenum">
              <a:rPr lang="it-IT"/>
              <a:pPr>
                <a:defRPr/>
              </a:pPr>
              <a:t>‹N›</a:t>
            </a:fld>
            <a:endParaRPr lang="it-IT"/>
          </a:p>
        </p:txBody>
      </p:sp>
    </p:spTree>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2F0354A-D6D6-4355-8A11-B9ED20E0B604}" type="slidenum">
              <a:rPr lang="it-IT"/>
              <a:pPr>
                <a:defRPr/>
              </a:pPr>
              <a:t>‹N›</a:t>
            </a:fld>
            <a:endParaRPr lang="it-IT"/>
          </a:p>
        </p:txBody>
      </p:sp>
    </p:spTree>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734DFC0-C031-4553-BF45-A2E8DCBBD4CE}"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DA1DD5E-7AFC-4C63-A988-B350C9D56387}"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EEF9012-F14C-4096-A3FD-9A0AE242DBD6}"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CC81264-83E3-4890-864B-317CD0E640A8}"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45AE586-735F-43B1-A21A-66366B5B2731}"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85A820-EB0A-4F21-8F7B-CF2AD7D186B0}"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624DA48F-DE35-4AA3-B6FF-388CE9B981C0}" type="datetimeFigureOut">
              <a:rPr lang="it-IT"/>
              <a:pPr>
                <a:defRPr/>
              </a:pPr>
              <a:t>07/04/2016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FE7B77D-7F2C-4AA3-965D-2A9BCAD3BD5A}"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2AD8E2C-0237-40C9-8922-5B3DE61601E2}" type="datetimeFigureOut">
              <a:rPr lang="it-IT"/>
              <a:pPr>
                <a:defRPr/>
              </a:pPr>
              <a:t>07/04/2016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9864084B-6C1D-47B8-9794-DE4183FD45D5}"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127CF79-B5E5-4FA6-9407-37F60A2AF67D}" type="datetimeFigureOut">
              <a:rPr lang="it-IT"/>
              <a:pPr>
                <a:defRPr/>
              </a:pPr>
              <a:t>07/04/2016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98D66BD-A5C6-498A-A377-1DB41581F9C4}"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E87C204-62B2-4AED-A96F-EC7D9E1DFEF7}" type="datetimeFigureOut">
              <a:rPr lang="it-IT"/>
              <a:pPr>
                <a:defRPr/>
              </a:pPr>
              <a:t>07/04/2016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66D519F-8AE3-4AE6-AB94-56E1DCCFA8F9}"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06E3925-B008-4061-A4F1-B09C141436F4}" type="slidenum">
              <a:rPr lang="ca-ES"/>
              <a:pPr>
                <a:defRPr/>
              </a:pPr>
              <a:t>‹N›</a:t>
            </a:fld>
            <a:endParaRPr lang="ca-ES"/>
          </a:p>
        </p:txBody>
      </p:sp>
    </p:spTree>
  </p:cSld>
  <p:clrMapOvr>
    <a:masterClrMapping/>
  </p:clrMapOvr>
  <p:transition spd="slow">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3CE63ED-3884-4987-9025-A95301CE158A}" type="datetimeFigureOut">
              <a:rPr lang="it-IT"/>
              <a:pPr>
                <a:defRPr/>
              </a:pPr>
              <a:t>07/04/2016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97B0CBF-C805-4CBA-A921-73FB42574466}"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7629D1-5AD8-4095-81C9-52706457CC2A}" type="datetimeFigureOut">
              <a:rPr lang="it-IT"/>
              <a:pPr>
                <a:defRPr/>
              </a:pPr>
              <a:t>07/04/2016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B86B5A6-DBB5-495E-8FF6-0B72B0A19467}"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F609693-C48D-4523-84C0-779ED7BD05A5}"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CA52C92-273C-4006-83BA-A8B8E6CFB561}"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07947BA-4880-4FC4-86F9-1916F984B4D8}"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CA9D001-5041-443D-992C-E9954CE76441}"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02FF657-97FE-4CE6-80BB-706057D48049}"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FB76448-83C3-436C-BEC5-5093C7B331A3}"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5AA2B57-E2A4-4285-B608-AB9EC458B38B}"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0A6ECF0-4CDB-4796-ADDE-5CBB2FADB2ED}"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01A6939-613E-4160-AB97-D5FAA711D381}"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D09F236-442F-4FE7-BE98-AA18E63FFB3E}"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64A1025-0992-4E6D-A828-BD96A066FE97}" type="datetimeFigureOut">
              <a:rPr lang="it-IT"/>
              <a:pPr>
                <a:defRPr/>
              </a:pPr>
              <a:t>07/04/2016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AA5CD24-05C3-457F-8226-DDDA49AE3383}"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0986B01-3409-4641-9E76-6EE3694AC5A1}" type="datetimeFigureOut">
              <a:rPr lang="it-IT"/>
              <a:pPr>
                <a:defRPr/>
              </a:pPr>
              <a:t>07/04/2016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F6631F5-6A4E-45F8-A413-72D9AEFDCC19}"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1850AFF8-62FC-469F-ABF8-40C7A088AD58}" type="datetimeFigureOut">
              <a:rPr lang="it-IT"/>
              <a:pPr>
                <a:defRPr/>
              </a:pPr>
              <a:t>07/04/2016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E003802-D49D-4A03-A771-8962FA54C471}"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B737897-8BF3-4E17-91D5-F7367B39417C}" type="slidenum">
              <a:rPr lang="ca-ES"/>
              <a:pPr>
                <a:defRPr/>
              </a:pPr>
              <a:t>‹N›</a:t>
            </a:fld>
            <a:endParaRPr lang="ca-ES"/>
          </a:p>
        </p:txBody>
      </p:sp>
    </p:spTree>
  </p:cSld>
  <p:clrMapOvr>
    <a:masterClrMapping/>
  </p:clrMapOvr>
  <p:transition spd="slow">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A00A686-DD8C-4768-A4C3-471448EC6DD4}" type="datetimeFigureOut">
              <a:rPr lang="it-IT"/>
              <a:pPr>
                <a:defRPr/>
              </a:pPr>
              <a:t>07/04/2016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0F08F59-CE6B-44F8-99F7-ED8176699C3C}"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DD14D83-9BCB-449F-9611-B3A1B3A9AA67}" type="datetimeFigureOut">
              <a:rPr lang="it-IT"/>
              <a:pPr>
                <a:defRPr/>
              </a:pPr>
              <a:t>07/04/2016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643998B-1D4A-414A-9F18-FE9456BA8612}"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D962402-62CA-4696-A386-C2ECFC7F058E}" type="datetimeFigureOut">
              <a:rPr lang="it-IT"/>
              <a:pPr>
                <a:defRPr/>
              </a:pPr>
              <a:t>07/04/2016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5C7FF84-1246-492E-A3D8-AE38267520A9}"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F278395-E3FE-4448-8E43-6D25DED09861}"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0242994-E4E7-4E06-B4D4-F6897BCC6F26}"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9AF88D2-3061-41D4-8C81-20BB53E70732}"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06466E6-1FB0-4FE1-A1E5-D0DA4ED33381}"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25DA188-FA15-47AC-A9DE-5C6C4A78497C}"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95C5C35-A396-4DE9-BF96-63DB17F171C9}" type="slidenum">
              <a:rPr lang="it-IT"/>
              <a:pPr>
                <a:defRPr/>
              </a:pPr>
              <a:t>‹N›</a:t>
            </a:fld>
            <a:endParaRPr lang="it-IT"/>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64A069E-3726-4AD9-9518-AD8A6ED4F3B9}"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6E52673-031F-4083-AFE7-26E2F3372FCA}" type="slidenum">
              <a:rPr lang="it-IT"/>
              <a:pPr>
                <a:defRPr/>
              </a:pPr>
              <a:t>‹N›</a:t>
            </a:fld>
            <a:endParaRPr lang="it-IT"/>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8146F88-3320-4EDC-A17B-39E2033DAA9A}"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54DF657-AD5B-4EB6-A16D-9E85DE32B27B}" type="slidenum">
              <a:rPr lang="it-IT"/>
              <a:pPr>
                <a:defRPr/>
              </a:pPr>
              <a:t>‹N›</a:t>
            </a:fld>
            <a:endParaRPr lang="it-IT"/>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5FBF0CE-FDAA-4855-AB4E-E69DF22CD6D7}" type="datetimeFigureOut">
              <a:rPr lang="it-IT"/>
              <a:pPr>
                <a:defRPr/>
              </a:pPr>
              <a:t>07/04/2016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ECA87B9-726F-4616-8FB7-C6D7FFF7CF99}" type="slidenum">
              <a:rPr lang="it-IT"/>
              <a:pPr>
                <a:defRPr/>
              </a:pPr>
              <a:t>‹N›</a:t>
            </a:fld>
            <a:endParaRPr lang="it-IT"/>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67C9B3A-F04F-4DA7-A312-3E8C750684A2}" type="datetimeFigureOut">
              <a:rPr lang="it-IT"/>
              <a:pPr>
                <a:defRPr/>
              </a:pPr>
              <a:t>07/04/2016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1D492EDC-DED8-47D6-8809-B439410ECB0A}" type="slidenum">
              <a:rPr lang="it-IT"/>
              <a:pPr>
                <a:defRPr/>
              </a:pPr>
              <a:t>‹N›</a:t>
            </a:fld>
            <a:endParaRPr lang="it-IT"/>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6A6440BF-E417-48F6-9A9E-1ED173385581}" type="slidenum">
              <a:rPr lang="ca-ES"/>
              <a:pPr>
                <a:defRPr/>
              </a:pPr>
              <a:t>‹N›</a:t>
            </a:fld>
            <a:endParaRPr lang="ca-ES"/>
          </a:p>
        </p:txBody>
      </p:sp>
    </p:spTree>
  </p:cSld>
  <p:clrMapOvr>
    <a:masterClrMapping/>
  </p:clrMapOvr>
  <p:transition spd="slow">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084B97D-96AF-4517-8D7A-5A93CA132F31}" type="datetimeFigureOut">
              <a:rPr lang="it-IT"/>
              <a:pPr>
                <a:defRPr/>
              </a:pPr>
              <a:t>07/04/2016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A579CDB4-0CCD-4A06-8352-4464BA0D7EED}" type="slidenum">
              <a:rPr lang="it-IT"/>
              <a:pPr>
                <a:defRPr/>
              </a:pPr>
              <a:t>‹N›</a:t>
            </a:fld>
            <a:endParaRPr lang="it-IT"/>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11F57C6-2F8C-4BE7-9E57-E25327445AA7}" type="datetimeFigureOut">
              <a:rPr lang="it-IT"/>
              <a:pPr>
                <a:defRPr/>
              </a:pPr>
              <a:t>07/04/2016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BD62258-6328-4D57-B1E4-A0FA819B5113}" type="slidenum">
              <a:rPr lang="it-IT"/>
              <a:pPr>
                <a:defRPr/>
              </a:pPr>
              <a:t>‹N›</a:t>
            </a:fld>
            <a:endParaRPr lang="it-IT"/>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DE2BB40-9D52-4698-9ED9-2CE5EE8BBEB4}" type="datetimeFigureOut">
              <a:rPr lang="it-IT"/>
              <a:pPr>
                <a:defRPr/>
              </a:pPr>
              <a:t>07/04/2016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901DDEE-BDE3-456C-8660-F89A3D1DF913}" type="slidenum">
              <a:rPr lang="it-IT"/>
              <a:pPr>
                <a:defRPr/>
              </a:pPr>
              <a:t>‹N›</a:t>
            </a:fld>
            <a:endParaRPr lang="it-IT"/>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1DC9ADF-5423-485B-A8D9-BC07D96AFA13}" type="datetimeFigureOut">
              <a:rPr lang="it-IT"/>
              <a:pPr>
                <a:defRPr/>
              </a:pPr>
              <a:t>07/04/2016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1B6C199-7090-450E-B1D6-0FDD31182CFB}" type="slidenum">
              <a:rPr lang="it-IT"/>
              <a:pPr>
                <a:defRPr/>
              </a:pPr>
              <a:t>‹N›</a:t>
            </a:fld>
            <a:endParaRPr lang="it-IT"/>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E83B22E-539B-4297-BDD1-D555BB0AC2C8}"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D50C4B-03DB-4A5A-8661-278F9F325F61}" type="slidenum">
              <a:rPr lang="it-IT"/>
              <a:pPr>
                <a:defRPr/>
              </a:pPr>
              <a:t>‹N›</a:t>
            </a:fld>
            <a:endParaRPr lang="it-IT"/>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66A090-A84B-442F-9BA0-608BE501544A}"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51C80F5-BFE9-4F22-BB2E-F642A594C38C}" type="slidenum">
              <a:rPr lang="it-IT"/>
              <a:pPr>
                <a:defRPr/>
              </a:pPr>
              <a:t>‹N›</a:t>
            </a:fld>
            <a:endParaRPr lang="it-IT"/>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C361BCCA-9FD3-4214-BEE5-9A12E9DE049B}"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08E5749-7733-4113-99A9-5911C0930B46}"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B08E3DFF-BB07-46EE-8187-1B0A155140A0}"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66D9FE0-BA91-48F3-B668-70739B019BB5}"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A6B8F11-82B6-4B35-B374-2339B9F905F4}"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30EF5B3-943E-4C3C-B75F-089E24D23FCE}"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095CE50D-9845-4EF6-B9F3-3209D525B3D3}" type="datetimeFigureOut">
              <a:rPr lang="it-IT"/>
              <a:pPr>
                <a:defRPr/>
              </a:pPr>
              <a:t>07/04/2016</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DD94F557-A012-40FC-A161-74F0E1D6EA64}"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42ADCA56-E591-4285-B533-2A20CE7C37DE}" type="slidenum">
              <a:rPr lang="ca-ES"/>
              <a:pPr>
                <a:defRPr/>
              </a:pPr>
              <a:t>‹N›</a:t>
            </a:fld>
            <a:endParaRPr lang="ca-ES"/>
          </a:p>
        </p:txBody>
      </p:sp>
    </p:spTree>
  </p:cSld>
  <p:clrMapOvr>
    <a:masterClrMapping/>
  </p:clrMapOvr>
  <p:transition spd="slow">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55DD90BA-1D26-4A3C-89D7-4FAA220B14BD}" type="datetimeFigureOut">
              <a:rPr lang="it-IT"/>
              <a:pPr>
                <a:defRPr/>
              </a:pPr>
              <a:t>07/04/2016</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B3CB3327-72FC-4F22-8339-EA752E05EEFA}"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424B317-025D-4BFE-9E56-6C189648C4F7}" type="datetimeFigureOut">
              <a:rPr lang="it-IT"/>
              <a:pPr>
                <a:defRPr/>
              </a:pPr>
              <a:t>07/04/2016</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03651169-8840-42C2-81AA-E2E953890845}"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99BD2E5-CAF8-42F3-A9DC-FF81299D68BF}" type="datetimeFigureOut">
              <a:rPr lang="it-IT"/>
              <a:pPr>
                <a:defRPr/>
              </a:pPr>
              <a:t>07/04/2016</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C0ED76D7-E990-47F5-86D1-1846A2670C74}"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EBF98A7B-E17C-4DA2-A891-4A4BB191E122}" type="datetimeFigureOut">
              <a:rPr lang="it-IT"/>
              <a:pPr>
                <a:defRPr/>
              </a:pPr>
              <a:t>07/04/2016</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B0128783-5120-4E1F-B00E-DD0B5A7694E3}"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674C1790-B3F1-4ACC-AE16-E5460E8DF745}" type="datetimeFigureOut">
              <a:rPr lang="it-IT"/>
              <a:pPr>
                <a:defRPr/>
              </a:pPr>
              <a:t>07/04/2016</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91B2A0F-F764-4A79-BCBD-4783738F637B}"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514B57A-A8B6-48C9-A4ED-6BFD9F77B166}"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02E1375F-C33D-4A75-AC30-9816075BD995}"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3F2E6028-1B2B-48F4-9FBC-8553332AAC76}" type="datetimeFigureOut">
              <a:rPr lang="it-IT"/>
              <a:pPr>
                <a:defRPr/>
              </a:pPr>
              <a:t>07/04/2016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C4E2A5B-FAB0-40FF-A9D3-062CE87C014A}"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03252DD-C7DC-4A0C-9453-990C67289F3B}" type="slidenum">
              <a:rPr lang="ca-ES"/>
              <a:pPr>
                <a:defRPr/>
              </a:pPr>
              <a:t>‹N›</a:t>
            </a:fld>
            <a:endParaRPr lang="ca-ES"/>
          </a:p>
        </p:txBody>
      </p:sp>
    </p:spTree>
  </p:cSld>
  <p:clrMapOvr>
    <a:masterClrMapping/>
  </p:clrMapOvr>
  <p:transition spd="slow">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E05B4E2-2CFE-40EF-A337-B792586DF172}" type="slidenum">
              <a:rPr lang="ca-ES"/>
              <a:pPr>
                <a:defRPr/>
              </a:pPr>
              <a:t>‹N›</a:t>
            </a:fld>
            <a:endParaRPr lang="ca-ES"/>
          </a:p>
        </p:txBody>
      </p:sp>
    </p:spTree>
  </p:cSld>
  <p:clrMapOvr>
    <a:masterClrMapping/>
  </p:clrMapOvr>
  <p:transition spd="slow">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F90C704-0EA7-4910-A6B0-FA05C6704C0A}" type="slidenum">
              <a:rPr lang="ca-ES"/>
              <a:pPr>
                <a:defRPr/>
              </a:pPr>
              <a:t>‹N›</a:t>
            </a:fld>
            <a:endParaRPr lang="ca-E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E1C1174B-C786-48DB-88B2-24E4CDD29E9F}" type="slidenum">
              <a:rPr lang="ca-ES"/>
              <a:pPr>
                <a:defRPr/>
              </a:pPr>
              <a:t>‹N›</a:t>
            </a:fld>
            <a:endParaRPr lang="ca-ES"/>
          </a:p>
        </p:txBody>
      </p:sp>
    </p:spTree>
  </p:cSld>
  <p:clrMapOvr>
    <a:masterClrMapping/>
  </p:clrMapOvr>
  <p:transition spd="slow">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CFE5D32-0EE0-44EB-B140-2BE3F3C7541E}" type="slidenum">
              <a:rPr lang="ca-ES"/>
              <a:pPr>
                <a:defRPr/>
              </a:pPr>
              <a:t>‹N›</a:t>
            </a:fld>
            <a:endParaRPr lang="ca-ES"/>
          </a:p>
        </p:txBody>
      </p:sp>
    </p:spTree>
  </p:cSld>
  <p:clrMapOvr>
    <a:masterClrMapping/>
  </p:clrMapOvr>
  <p:transition spd="slow">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BC911591-4E9F-46B9-BA9D-A6B55B50CBE6}" type="slidenum">
              <a:rPr lang="ca-ES"/>
              <a:pPr>
                <a:defRPr/>
              </a:pPr>
              <a:t>‹N›</a:t>
            </a:fld>
            <a:endParaRPr lang="ca-ES"/>
          </a:p>
        </p:txBody>
      </p:sp>
    </p:spTree>
  </p:cSld>
  <p:clrMapOvr>
    <a:masterClrMapping/>
  </p:clrMapOvr>
  <p:transition spd="slow">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87D8CFAC-5E57-4209-982F-B666CC6CD5CC}" type="slidenum">
              <a:rPr lang="ca-ES"/>
              <a:pPr>
                <a:defRPr/>
              </a:pPr>
              <a:t>‹N›</a:t>
            </a:fld>
            <a:endParaRPr lang="ca-ES"/>
          </a:p>
        </p:txBody>
      </p:sp>
    </p:spTree>
  </p:cSld>
  <p:clrMapOvr>
    <a:masterClrMapping/>
  </p:clrMapOvr>
  <p:transition spd="slow">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A8FA9562-5FD3-40BF-ADC7-45C96EAF20F2}" type="slidenum">
              <a:rPr lang="ca-ES"/>
              <a:pPr>
                <a:defRPr/>
              </a:pPr>
              <a:t>‹N›</a:t>
            </a:fld>
            <a:endParaRPr lang="ca-ES"/>
          </a:p>
        </p:txBody>
      </p:sp>
    </p:spTree>
  </p:cSld>
  <p:clrMapOvr>
    <a:masterClrMapping/>
  </p:clrMapOvr>
  <p:transition spd="slow">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DE42FA1-5598-4689-8200-94B02225308F}" type="slidenum">
              <a:rPr lang="ca-ES"/>
              <a:pPr>
                <a:defRPr/>
              </a:pPr>
              <a:t>‹N›</a:t>
            </a:fld>
            <a:endParaRPr lang="ca-ES"/>
          </a:p>
        </p:txBody>
      </p:sp>
    </p:spTree>
  </p:cSld>
  <p:clrMapOvr>
    <a:masterClrMapping/>
  </p:clrMapOvr>
  <p:transition spd="slow">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D805D07-C951-464C-9C22-CA4E0A73F650}" type="slidenum">
              <a:rPr lang="ca-ES"/>
              <a:pPr>
                <a:defRPr/>
              </a:pPr>
              <a:t>‹N›</a:t>
            </a:fld>
            <a:endParaRPr lang="ca-ES"/>
          </a:p>
        </p:txBody>
      </p:sp>
    </p:spTree>
  </p:cSld>
  <p:clrMapOvr>
    <a:masterClrMapping/>
  </p:clrMapOvr>
  <p:transition spd="slow">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595F644-EB94-41AF-9CD4-AB2E9C02ED94}" type="slidenum">
              <a:rPr lang="ca-ES"/>
              <a:pPr>
                <a:defRPr/>
              </a:pPr>
              <a:t>‹N›</a:t>
            </a:fld>
            <a:endParaRPr lang="ca-ES"/>
          </a:p>
        </p:txBody>
      </p:sp>
    </p:spTree>
  </p:cSld>
  <p:clrMapOvr>
    <a:masterClrMapping/>
  </p:clrMapOvr>
  <p:transition spd="slow">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55FA904-F1F3-460A-89FD-7972CE36589F}" type="slidenum">
              <a:rPr lang="ca-ES"/>
              <a:pPr>
                <a:defRPr/>
              </a:pPr>
              <a:t>‹N›</a:t>
            </a:fld>
            <a:endParaRPr lang="ca-ES"/>
          </a:p>
        </p:txBody>
      </p:sp>
    </p:spTree>
  </p:cSld>
  <p:clrMapOvr>
    <a:masterClrMapping/>
  </p:clrMapOvr>
  <p:transition spd="slow">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ACE0A1-93C8-4C53-A29C-A31899F224B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804197271"/>
      </p:ext>
    </p:extLst>
  </p:cSld>
  <p:clrMapOvr>
    <a:masterClrMapping/>
  </p:clrMapOvr>
  <p:transition spd="slow">
    <p:dissolv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4D639C-C1B1-47FD-8DDE-2952B38BDB5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665743206"/>
      </p:ext>
    </p:extLst>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87CB03C-37A1-4307-B7F3-060C53E4ADC0}" type="slidenum">
              <a:rPr lang="ca-ES"/>
              <a:pPr>
                <a:defRPr/>
              </a:pPr>
              <a:t>‹N›</a:t>
            </a:fld>
            <a:endParaRPr lang="ca-ES"/>
          </a:p>
        </p:txBody>
      </p:sp>
    </p:spTree>
  </p:cSld>
  <p:clrMapOvr>
    <a:masterClrMapping/>
  </p:clrMapOvr>
  <p:transition spd="slow">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70DD2C-EACA-40D8-AB9F-39E5E0FB727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054408168"/>
      </p:ext>
    </p:extLst>
  </p:cSld>
  <p:clrMapOvr>
    <a:masterClrMapping/>
  </p:clrMapOvr>
  <p:transition spd="slow">
    <p:dissolv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EAE171-7673-451F-8DFC-9AF075907BD9}"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541836947"/>
      </p:ext>
    </p:extLst>
  </p:cSld>
  <p:clrMapOvr>
    <a:masterClrMapping/>
  </p:clrMapOvr>
  <p:transition spd="slow">
    <p:dissolv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DBF822E-A59A-42BA-8D53-BA3B3448FC49}"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760790273"/>
      </p:ext>
    </p:extLst>
  </p:cSld>
  <p:clrMapOvr>
    <a:masterClrMapping/>
  </p:clrMapOvr>
  <p:transition spd="slow">
    <p:dissolv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67B9A1-336C-414D-BDA9-224B44818679}"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937725478"/>
      </p:ext>
    </p:extLst>
  </p:cSld>
  <p:clrMapOvr>
    <a:masterClrMapping/>
  </p:clrMapOvr>
  <p:transition spd="slow">
    <p:dissolv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5D3B938-DF5D-4F58-8BD3-C508098692C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279911620"/>
      </p:ext>
    </p:extLst>
  </p:cSld>
  <p:clrMapOvr>
    <a:masterClrMapping/>
  </p:clrMapOvr>
  <p:transition spd="slow">
    <p:dissolv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955F94-52C0-4F9F-B7E1-B77B9BCF1A0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385267130"/>
      </p:ext>
    </p:extLst>
  </p:cSld>
  <p:clrMapOvr>
    <a:masterClrMapping/>
  </p:clrMapOvr>
  <p:transition spd="slow">
    <p:dissolv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D412FC-F4CF-4E51-B4E4-6D885D3A795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824255702"/>
      </p:ext>
    </p:extLst>
  </p:cSld>
  <p:clrMapOvr>
    <a:masterClrMapping/>
  </p:clrMapOvr>
  <p:transition spd="slow">
    <p:dissolv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21752-3E5E-4696-9CA2-06C2948E617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83027630"/>
      </p:ext>
    </p:extLst>
  </p:cSld>
  <p:clrMapOvr>
    <a:masterClrMapping/>
  </p:clrMapOvr>
  <p:transition spd="slow">
    <p:dissolv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B6BA21-8240-410F-A39F-C52B5415FAD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63408984"/>
      </p:ext>
    </p:extLst>
  </p:cSld>
  <p:clrMapOvr>
    <a:masterClrMapping/>
  </p:clrMapOvr>
  <p:transition spd="slow">
    <p:dissolv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EFA12-D263-484F-A949-5676EFFC25D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352204946"/>
      </p:ext>
    </p:extLst>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253A3BF-C824-4EB6-86D6-4D6D4D32094C}" type="slidenum">
              <a:rPr lang="ca-ES"/>
              <a:pPr>
                <a:defRPr/>
              </a:pPr>
              <a:t>‹N›</a:t>
            </a:fld>
            <a:endParaRPr lang="ca-ES"/>
          </a:p>
        </p:txBody>
      </p:sp>
    </p:spTree>
  </p:cSld>
  <p:clrMapOvr>
    <a:masterClrMapping/>
  </p:clrMapOvr>
  <p:transition spd="slow">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5218C5-6EBD-42F7-8307-A1A2D888A9F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791751233"/>
      </p:ext>
    </p:extLst>
  </p:cSld>
  <p:clrMapOvr>
    <a:masterClrMapping/>
  </p:clrMapOvr>
  <p:transition spd="slow">
    <p:dissolv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10330E-5BDA-4E21-8256-2E34DD06BE5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045389738"/>
      </p:ext>
    </p:extLst>
  </p:cSld>
  <p:clrMapOvr>
    <a:masterClrMapping/>
  </p:clrMapOvr>
  <p:transition spd="slow">
    <p:dissolv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5883D7-A1F7-46E3-8B63-CCB7FA2E6DB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113753711"/>
      </p:ext>
    </p:extLst>
  </p:cSld>
  <p:clrMapOvr>
    <a:masterClrMapping/>
  </p:clrMapOvr>
  <p:transition spd="slow">
    <p:dissolv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BB99990-E059-4BF3-B08C-523AF248642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591712159"/>
      </p:ext>
    </p:extLst>
  </p:cSld>
  <p:clrMapOvr>
    <a:masterClrMapping/>
  </p:clrMapOvr>
  <p:transition spd="slow">
    <p:dissolv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9B5D4B-0F05-4A84-BDEA-2066F65ECA4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216514531"/>
      </p:ext>
    </p:extLst>
  </p:cSld>
  <p:clrMapOvr>
    <a:masterClrMapping/>
  </p:clrMapOvr>
  <p:transition spd="slow">
    <p:dissolv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C447E57-4679-4BAB-87A5-A28C38683D1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164906863"/>
      </p:ext>
    </p:extLst>
  </p:cSld>
  <p:clrMapOvr>
    <a:masterClrMapping/>
  </p:clrMapOvr>
  <p:transition spd="slow">
    <p:dissolv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77A400-4877-48FB-B019-167E25B2216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52005297"/>
      </p:ext>
    </p:extLst>
  </p:cSld>
  <p:clrMapOvr>
    <a:masterClrMapping/>
  </p:clrMapOvr>
  <p:transition spd="slow">
    <p:dissolv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C458BF-451E-4F1C-A6F5-20EB8BB76FE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586472387"/>
      </p:ext>
    </p:extLst>
  </p:cSld>
  <p:clrMapOvr>
    <a:masterClrMapping/>
  </p:clrMapOvr>
  <p:transition spd="slow">
    <p:dissolv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F1F917-0C1A-4569-9221-491D7DC4377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4745987"/>
      </p:ext>
    </p:extLst>
  </p:cSld>
  <p:clrMapOvr>
    <a:masterClrMapping/>
  </p:clrMapOvr>
  <p:transition spd="slow">
    <p:dissolv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65F2F-F2EF-40B3-97CB-2A722A32995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166571579"/>
      </p:ext>
    </p:extLst>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ags" Target="../tags/tag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tags" Target="../tags/tag5.xml"/><Relationship Id="rId2" Type="http://schemas.openxmlformats.org/officeDocument/2006/relationships/slideLayout" Target="../slideLayouts/slideLayout123.xml"/><Relationship Id="rId16" Type="http://schemas.openxmlformats.org/officeDocument/2006/relationships/tags" Target="../tags/tag4.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ags" Target="../tags/tag3.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ags" Target="../tags/tag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3D6E15FE-8F14-4CF7-A966-2718B88A84E7}"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AB931528-0A59-4EAC-B418-2100445B55F2}"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4E4954C7-B98C-442E-8E50-6E423762038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8887095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F00C0DC9-08AB-45FB-8A4D-2C809D28356B}" type="datetimeFigureOut">
              <a:rPr lang="it-IT">
                <a:solidFill>
                  <a:prstClr val="black">
                    <a:tint val="75000"/>
                  </a:prstClr>
                </a:solidFill>
              </a:rPr>
              <a:pPr>
                <a:defRPr/>
              </a:pPr>
              <a:t>07/04/2016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2A1786F8-9198-408F-BE0B-33572FBE40C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71437164"/>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652DA2C1-7B37-4509-AEF0-E54B0A90CF46}" type="datetimeFigureOut">
              <a:rPr lang="it-IT">
                <a:solidFill>
                  <a:prstClr val="black">
                    <a:tint val="75000"/>
                  </a:prstClr>
                </a:solidFill>
                <a:cs typeface="Arial" charset="0"/>
              </a:rPr>
              <a:pPr>
                <a:defRPr/>
              </a:pPr>
              <a:t>07/04/2016</a:t>
            </a:fld>
            <a:endParaRPr lang="it-IT">
              <a:solidFill>
                <a:prstClr val="black">
                  <a:tint val="75000"/>
                </a:prstClr>
              </a:solidFill>
              <a:cs typeface="Arial" charset="0"/>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2BE986A6-FBD9-4B3B-99FB-7893A7A3F9EB}" type="slidenum">
              <a:rPr lang="it-IT">
                <a:solidFill>
                  <a:prstClr val="black">
                    <a:tint val="75000"/>
                  </a:prstClr>
                </a:solidFill>
                <a:cs typeface="Arial" charset="0"/>
              </a:rPr>
              <a:pPr>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21559679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A037A52-2B97-480D-858A-85F3BB13F9FA}" type="datetimeFigureOut">
              <a:rPr lang="it-IT">
                <a:solidFill>
                  <a:prstClr val="black">
                    <a:tint val="75000"/>
                  </a:prstClr>
                </a:solidFill>
                <a:cs typeface="Arial" charset="0"/>
              </a:rPr>
              <a:pPr>
                <a:defRPr/>
              </a:pPr>
              <a:t>07/04/2016</a:t>
            </a:fld>
            <a:endParaRPr lang="it-IT">
              <a:solidFill>
                <a:prstClr val="black">
                  <a:tint val="75000"/>
                </a:prstClr>
              </a:solidFill>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8A70184-5E66-48E4-8A38-AE16EA8B9176}" type="slidenum">
              <a:rPr lang="it-IT">
                <a:solidFill>
                  <a:prstClr val="black">
                    <a:tint val="75000"/>
                  </a:prstClr>
                </a:solidFill>
                <a:cs typeface="Arial" charset="0"/>
              </a:rPr>
              <a:pPr>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250470626"/>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D6754779-9152-4228-81F3-6B1276E3A69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D44B953-915B-4899-9DF5-5DBBB0B6B263}" type="datetimeFigureOut">
              <a:rPr lang="it-IT"/>
              <a:pPr>
                <a:defRPr/>
              </a:pPr>
              <a:t>07/04/2016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74C875A-500E-4B5D-9358-2E76AE15C2D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3DD6EA71-3267-48DF-A922-1B9B6D0F3633}" type="datetimeFigureOut">
              <a:rPr lang="it-IT"/>
              <a:pPr>
                <a:defRPr/>
              </a:pPr>
              <a:t>07/04/2016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D88E8260-6FD0-4F9B-BCF2-D16C3213A6A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2B1B56B5-4003-42F9-B983-4D0BB1D6E06A}" type="datetimeFigureOut">
              <a:rPr lang="it-IT"/>
              <a:pPr>
                <a:defRPr/>
              </a:pPr>
              <a:t>07/04/2016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D234585B-33ED-42FF-AB88-2B902D2B593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eaLnBrk="1" hangingPunct="1">
              <a:defRPr/>
            </a:pPr>
            <a:fld id="{C0026C19-9669-45AA-8239-731DB0482232}" type="datetimeFigureOut">
              <a:rPr lang="it-IT"/>
              <a:pPr eaLnBrk="1" hangingPunct="1">
                <a:defRPr/>
              </a:pPr>
              <a:t>07/04/2016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eaLnBrk="1" hangingPunct="1">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eaLnBrk="1" hangingPunct="1">
              <a:defRPr/>
            </a:pPr>
            <a:fld id="{6884A2B3-B8A9-4293-83E3-83E92B7B61EE}" type="slidenum">
              <a:rPr lang="it-IT"/>
              <a:pPr eaLnBrk="1" hangingPunct="1">
                <a:defRPr/>
              </a:pPr>
              <a:t>‹N›</a:t>
            </a:fld>
            <a:endParaRPr lang="it-IT"/>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2E994BC4-8268-4936-A6D8-738CF7D83D3C}"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Times" charset="0"/>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Times" charset="0"/>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Times" charset="0"/>
                <a:cs typeface="+mn-cs"/>
              </a:defRPr>
            </a:lvl1pPr>
          </a:lstStyle>
          <a:p>
            <a:pPr>
              <a:defRPr/>
            </a:pPr>
            <a:fld id="{229235B9-91AD-4D32-A579-DA5C0F41BEF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089287712"/>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8A014334-7B19-4D96-8DA4-1D849F776C1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62203175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73.jpeg"/><Relationship Id="rId4" Type="http://schemas.openxmlformats.org/officeDocument/2006/relationships/slideLayout" Target="../slideLayouts/slideLayout128.xml"/></Relationships>
</file>

<file path=ppt/slides/_rels/slide101.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70.jpeg"/><Relationship Id="rId4" Type="http://schemas.openxmlformats.org/officeDocument/2006/relationships/slideLayout" Target="../slideLayouts/slideLayout128.xml"/></Relationships>
</file>

<file path=ppt/slides/_rels/slide102.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71.jpeg"/><Relationship Id="rId5" Type="http://schemas.openxmlformats.org/officeDocument/2006/relationships/slideLayout" Target="../slideLayouts/slideLayout128.xml"/><Relationship Id="rId4" Type="http://schemas.openxmlformats.org/officeDocument/2006/relationships/tags" Target="../tags/tag10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5.xml"/><Relationship Id="rId4" Type="http://schemas.openxmlformats.org/officeDocument/2006/relationships/image" Target="../media/image88.png"/></Relationships>
</file>

<file path=ppt/slides/_rels/slide1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51.xml"/></Relationships>
</file>

<file path=ppt/slides/_rels/slide13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1.xml"/></Relationships>
</file>

<file path=ppt/slides/_rels/slide13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51.xml"/></Relationships>
</file>

<file path=ppt/slides/_rels/slide1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1.xml"/></Relationships>
</file>

<file path=ppt/slides/_rels/slide13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51.xml"/></Relationships>
</file>

<file path=ppt/slides/_rels/slide1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4.xml"/></Relationships>
</file>

<file path=ppt/slides/_rels/slide14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65.jpeg"/><Relationship Id="rId4"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06.xml"/><Relationship Id="rId1" Type="http://schemas.openxmlformats.org/officeDocument/2006/relationships/tags" Target="../tags/tag6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image" Target="../media/image6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1.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67.jpeg"/><Relationship Id="rId4" Type="http://schemas.openxmlformats.org/officeDocument/2006/relationships/slideLayout" Target="../slideLayouts/slideLayout128.xml"/></Relationships>
</file>

<file path=ppt/slides/_rels/slide92.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68.jpeg"/><Relationship Id="rId4" Type="http://schemas.openxmlformats.org/officeDocument/2006/relationships/slideLayout" Target="../slideLayouts/slideLayout128.xml"/></Relationships>
</file>

<file path=ppt/slides/_rels/slide93.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69.jpeg"/><Relationship Id="rId4" Type="http://schemas.openxmlformats.org/officeDocument/2006/relationships/slideLayout" Target="../slideLayouts/slideLayout128.xml"/></Relationships>
</file>

<file path=ppt/slides/_rels/slide94.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70.jpeg"/><Relationship Id="rId4" Type="http://schemas.openxmlformats.org/officeDocument/2006/relationships/slideLayout" Target="../slideLayouts/slideLayout128.xml"/></Relationships>
</file>

<file path=ppt/slides/_rels/slide95.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71.jpeg"/><Relationship Id="rId5" Type="http://schemas.openxmlformats.org/officeDocument/2006/relationships/slideLayout" Target="../slideLayouts/slideLayout128.xml"/><Relationship Id="rId4" Type="http://schemas.openxmlformats.org/officeDocument/2006/relationships/tags" Target="../tags/tag85.xml"/></Relationships>
</file>

<file path=ppt/slides/_rels/slide96.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72.jpeg"/><Relationship Id="rId5" Type="http://schemas.openxmlformats.org/officeDocument/2006/relationships/slideLayout" Target="../slideLayouts/slideLayout128.xml"/><Relationship Id="rId4" Type="http://schemas.openxmlformats.org/officeDocument/2006/relationships/tags" Target="../tags/tag89.xml"/></Relationships>
</file>

<file path=ppt/slides/_rels/slide97.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72.jpeg"/><Relationship Id="rId5" Type="http://schemas.openxmlformats.org/officeDocument/2006/relationships/slideLayout" Target="../slideLayouts/slideLayout128.xml"/><Relationship Id="rId4" Type="http://schemas.openxmlformats.org/officeDocument/2006/relationships/tags" Target="../tags/tag93.xml"/></Relationships>
</file>

<file path=ppt/slides/_rels/slide98.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67.jpeg"/><Relationship Id="rId4" Type="http://schemas.openxmlformats.org/officeDocument/2006/relationships/slideLayout" Target="../slideLayouts/slideLayout128.xml"/></Relationships>
</file>

<file path=ppt/slides/_rels/slide99.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68.jpeg"/><Relationship Id="rId4"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151554" name="Picture 2" descr="http://utenti.lycos.it/lukebdb/risurrezione.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p:spPr>
      </p:pic>
      <p:sp>
        <p:nvSpPr>
          <p:cNvPr id="3" name="Text Box 5"/>
          <p:cNvSpPr txBox="1">
            <a:spLocks noChangeArrowheads="1"/>
          </p:cNvSpPr>
          <p:nvPr/>
        </p:nvSpPr>
        <p:spPr bwMode="auto">
          <a:xfrm>
            <a:off x="0" y="1143000"/>
            <a:ext cx="9067800" cy="1938338"/>
          </a:xfrm>
          <a:prstGeom prst="rect">
            <a:avLst/>
          </a:prstGeom>
          <a:noFill/>
          <a:ln w="9525">
            <a:noFill/>
            <a:miter lim="800000"/>
            <a:headEnd/>
            <a:tailEnd/>
          </a:ln>
          <a:effectLst>
            <a:outerShdw dist="71842" dir="2700000" algn="ctr" rotWithShape="0">
              <a:schemeClr val="tx1"/>
            </a:outerShdw>
          </a:effectLst>
        </p:spPr>
        <p:txBody>
          <a:bodyPr>
            <a:spAutoFit/>
          </a:bodyPr>
          <a:lstStyle/>
          <a:p>
            <a:pPr algn="ctr">
              <a:defRPr/>
            </a:pPr>
            <a:r>
              <a:rPr lang="ca-ES" sz="6000" i="1" dirty="0">
                <a:solidFill>
                  <a:schemeClr val="bg1"/>
                </a:solidFill>
                <a:effectLst>
                  <a:outerShdw blurRad="38100" dist="38100" dir="2700000" algn="tl">
                    <a:srgbClr val="000000">
                      <a:alpha val="43137"/>
                    </a:srgbClr>
                  </a:outerShdw>
                </a:effectLst>
                <a:latin typeface="Comic Sans MS" pitchFamily="66" charset="0"/>
              </a:rPr>
              <a:t>  </a:t>
            </a:r>
            <a:r>
              <a:rPr lang="ca-ES" sz="6000" b="1" i="1" dirty="0" smtClean="0">
                <a:solidFill>
                  <a:schemeClr val="bg1"/>
                </a:solidFill>
                <a:effectLst>
                  <a:outerShdw blurRad="38100" dist="38100" dir="2700000" algn="tl">
                    <a:srgbClr val="000000">
                      <a:alpha val="43137"/>
                    </a:srgbClr>
                  </a:outerShdw>
                </a:effectLst>
                <a:latin typeface="Comic Sans MS" pitchFamily="66" charset="0"/>
              </a:rPr>
              <a:t>Terza  domenica </a:t>
            </a:r>
            <a:endParaRPr lang="ca-ES" sz="6000" b="1" i="1" dirty="0">
              <a:solidFill>
                <a:schemeClr val="bg1"/>
              </a:solidFill>
              <a:effectLst>
                <a:outerShdw blurRad="38100" dist="38100" dir="2700000" algn="tl">
                  <a:srgbClr val="000000">
                    <a:alpha val="43137"/>
                  </a:srgbClr>
                </a:outerShdw>
              </a:effectLst>
              <a:latin typeface="Comic Sans MS" pitchFamily="66" charset="0"/>
            </a:endParaRPr>
          </a:p>
          <a:p>
            <a:pPr algn="ctr">
              <a:defRPr/>
            </a:pPr>
            <a:r>
              <a:rPr lang="ca-ES" sz="6000" b="1" i="1" dirty="0">
                <a:solidFill>
                  <a:schemeClr val="bg1"/>
                </a:solidFill>
                <a:effectLst>
                  <a:outerShdw blurRad="38100" dist="38100" dir="2700000" algn="tl">
                    <a:srgbClr val="000000">
                      <a:alpha val="43137"/>
                    </a:srgbClr>
                  </a:outerShdw>
                </a:effectLst>
                <a:latin typeface="Comic Sans MS" pitchFamily="66" charset="0"/>
              </a:rPr>
              <a:t>di Pasqua</a:t>
            </a:r>
            <a:r>
              <a:rPr lang="ca-ES" sz="6000" b="1" i="1" dirty="0">
                <a:effectLst>
                  <a:outerShdw blurRad="38100" dist="38100" dir="2700000" algn="tl">
                    <a:srgbClr val="000000">
                      <a:alpha val="43137"/>
                    </a:srgbClr>
                  </a:outerShdw>
                </a:effectLst>
                <a:latin typeface="Comic Sans MS" pitchFamily="66" charset="0"/>
              </a:rPr>
              <a:t> </a:t>
            </a:r>
          </a:p>
        </p:txBody>
      </p:sp>
      <p:sp>
        <p:nvSpPr>
          <p:cNvPr id="4" name="Text Box 6"/>
          <p:cNvSpPr txBox="1">
            <a:spLocks noChangeArrowheads="1"/>
          </p:cNvSpPr>
          <p:nvPr/>
        </p:nvSpPr>
        <p:spPr bwMode="auto">
          <a:xfrm>
            <a:off x="2214563" y="4071938"/>
            <a:ext cx="4623382" cy="830997"/>
          </a:xfrm>
          <a:prstGeom prst="rect">
            <a:avLst/>
          </a:prstGeom>
          <a:noFill/>
          <a:ln w="9525">
            <a:noFill/>
            <a:miter lim="800000"/>
            <a:headEnd/>
            <a:tailEnd/>
          </a:ln>
          <a:effectLst>
            <a:outerShdw dist="35921" dir="2700000" algn="ctr" rotWithShape="0">
              <a:srgbClr val="CA08C7"/>
            </a:outerShdw>
          </a:effectLst>
        </p:spPr>
        <p:txBody>
          <a:bodyPr wrap="none">
            <a:spAutoFit/>
          </a:bodyPr>
          <a:lstStyle/>
          <a:p>
            <a:pPr algn="ctr">
              <a:defRPr/>
            </a:pPr>
            <a:r>
              <a:rPr lang="ca-ES" sz="4800" b="1" i="1" dirty="0" smtClean="0">
                <a:solidFill>
                  <a:schemeClr val="bg1"/>
                </a:solidFill>
                <a:effectLst>
                  <a:outerShdw blurRad="38100" dist="38100" dir="2700000" algn="tl">
                    <a:srgbClr val="000000">
                      <a:alpha val="43137"/>
                    </a:srgbClr>
                  </a:outerShdw>
                </a:effectLst>
                <a:latin typeface="Comic Sans MS" pitchFamily="66" charset="0"/>
              </a:rPr>
              <a:t>10 </a:t>
            </a:r>
            <a:r>
              <a:rPr lang="ca-ES" sz="4800" b="1" i="1" dirty="0">
                <a:solidFill>
                  <a:schemeClr val="bg1"/>
                </a:solidFill>
                <a:effectLst>
                  <a:outerShdw blurRad="38100" dist="38100" dir="2700000" algn="tl">
                    <a:srgbClr val="000000">
                      <a:alpha val="43137"/>
                    </a:srgbClr>
                  </a:outerShdw>
                </a:effectLst>
                <a:latin typeface="Comic Sans MS" pitchFamily="66" charset="0"/>
              </a:rPr>
              <a:t>aprile </a:t>
            </a:r>
            <a:r>
              <a:rPr lang="ca-ES" sz="4800" b="1" i="1" dirty="0" smtClean="0">
                <a:solidFill>
                  <a:schemeClr val="bg1"/>
                </a:solidFill>
                <a:effectLst>
                  <a:outerShdw blurRad="38100" dist="38100" dir="2700000" algn="tl">
                    <a:srgbClr val="000000">
                      <a:alpha val="43137"/>
                    </a:srgbClr>
                  </a:outerShdw>
                </a:effectLst>
                <a:latin typeface="Comic Sans MS" pitchFamily="66" charset="0"/>
              </a:rPr>
              <a:t>2013</a:t>
            </a:r>
            <a:endParaRPr lang="ca-ES" sz="4800" i="1" dirty="0">
              <a:solidFill>
                <a:schemeClr val="bg1"/>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srcRect/>
          <a:tile tx="0" ty="0" sx="100000" sy="100000" flip="none" algn="tl"/>
        </a:blipFill>
        <a:effectLst/>
      </p:bgPr>
    </p:bg>
    <p:spTree>
      <p:nvGrpSpPr>
        <p:cNvPr id="1" name=""/>
        <p:cNvGrpSpPr/>
        <p:nvPr/>
      </p:nvGrpSpPr>
      <p:grpSpPr>
        <a:xfrm>
          <a:off x="0" y="0"/>
          <a:ext cx="0" cy="0"/>
          <a:chOff x="0" y="0"/>
          <a:chExt cx="0" cy="0"/>
        </a:xfrm>
      </p:grpSpPr>
      <p:pic>
        <p:nvPicPr>
          <p:cNvPr id="18434" name="Immagine 5" descr="Gesù misericordioso.bmp"/>
          <p:cNvPicPr>
            <a:picLocks noChangeAspect="1"/>
          </p:cNvPicPr>
          <p:nvPr/>
        </p:nvPicPr>
        <p:blipFill>
          <a:blip r:embed="rId3" cstate="email"/>
          <a:srcRect/>
          <a:stretch>
            <a:fillRect/>
          </a:stretch>
        </p:blipFill>
        <p:spPr bwMode="auto">
          <a:xfrm>
            <a:off x="1928813" y="30163"/>
            <a:ext cx="5080000" cy="68278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bimbi20bianco20e20nero20pace3r.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Rectangle 1"/>
          <p:cNvSpPr>
            <a:spLocks noChangeArrowheads="1"/>
          </p:cNvSpPr>
          <p:nvPr>
            <p:custDataLst>
              <p:tags r:id="rId3"/>
            </p:custDataLst>
          </p:nvPr>
        </p:nvSpPr>
        <p:spPr bwMode="auto">
          <a:xfrm>
            <a:off x="0" y="5777388"/>
            <a:ext cx="9144000" cy="1107996"/>
          </a:xfrm>
          <a:prstGeom prst="rect">
            <a:avLst/>
          </a:prstGeom>
          <a:solidFill>
            <a:schemeClr val="bg1"/>
          </a:solidFill>
          <a:ln w="9525">
            <a:noFill/>
            <a:miter lim="800000"/>
            <a:headEnd/>
            <a:tailEnd/>
          </a:ln>
        </p:spPr>
        <p:txBody>
          <a:bodyPr wrap="square" anchor="ctr">
            <a:spAutoFit/>
          </a:bodyPr>
          <a:lstStyle/>
          <a:p>
            <a:pPr algn="ctr"/>
            <a:r>
              <a:rPr lang="it-IT" sz="6600" b="1" dirty="0">
                <a:solidFill>
                  <a:prstClr val="black"/>
                </a:solidFill>
                <a:latin typeface="Tahoma" pitchFamily="34" charset="0"/>
                <a:ea typeface="Times New Roman" pitchFamily="18" charset="0"/>
                <a:cs typeface="Tahoma" pitchFamily="34" charset="0"/>
              </a:rPr>
              <a:t>si </a:t>
            </a:r>
            <a:r>
              <a:rPr lang="it-IT" sz="6600" b="1" dirty="0" smtClean="0">
                <a:solidFill>
                  <a:prstClr val="black"/>
                </a:solidFill>
                <a:latin typeface="Tahoma" pitchFamily="34" charset="0"/>
                <a:ea typeface="Times New Roman" pitchFamily="18" charset="0"/>
                <a:cs typeface="Tahoma" pitchFamily="34" charset="0"/>
              </a:rPr>
              <a:t>vede sul volto</a:t>
            </a:r>
            <a:r>
              <a:rPr lang="it-IT" sz="6600" dirty="0" smtClean="0">
                <a:solidFill>
                  <a:prstClr val="black"/>
                </a:solidFill>
                <a:latin typeface="Calibri" pitchFamily="34" charset="0"/>
                <a:ea typeface="Calibri" pitchFamily="34" charset="0"/>
                <a:cs typeface="Times New Roman" pitchFamily="18" charset="0"/>
              </a:rPr>
              <a:t> </a:t>
            </a:r>
            <a:endParaRPr lang="it-IT" sz="6600" dirty="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487862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95235"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prstClr val="black"/>
                </a:solidFill>
                <a:latin typeface="Calibri" pitchFamily="34" charset="0"/>
                <a:cs typeface="Arial" charset="0"/>
              </a:rPr>
              <a:t> Ora </a:t>
            </a:r>
          </a:p>
          <a:p>
            <a:r>
              <a:rPr lang="it-IT" sz="6600" b="1">
                <a:solidFill>
                  <a:prstClr val="black"/>
                </a:solidFill>
                <a:latin typeface="Calibri" pitchFamily="34" charset="0"/>
                <a:cs typeface="Arial" charset="0"/>
              </a:rPr>
              <a:t>  ti </a:t>
            </a:r>
          </a:p>
          <a:p>
            <a:r>
              <a:rPr lang="it-IT" sz="6600" b="1">
                <a:solidFill>
                  <a:prstClr val="black"/>
                </a:solidFill>
                <a:latin typeface="Calibri" pitchFamily="34" charset="0"/>
                <a:cs typeface="Arial" charset="0"/>
              </a:rPr>
              <a:t>  stringo </a:t>
            </a:r>
          </a:p>
          <a:p>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1438454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96259" name="Rectangle 3"/>
          <p:cNvSpPr>
            <a:spLocks noChangeArrowheads="1"/>
          </p:cNvSpPr>
          <p:nvPr>
            <p:custDataLst>
              <p:tags r:id="rId3"/>
            </p:custDataLst>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96260" name="Rectangle 4"/>
          <p:cNvSpPr>
            <a:spLocks noChangeArrowheads="1"/>
          </p:cNvSpPr>
          <p:nvPr>
            <p:custDataLst>
              <p:tags r:id="rId4"/>
            </p:custDataLst>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1578704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67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3091496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269055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2756292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966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Beati gli invitati </a:t>
            </a:r>
          </a:p>
          <a:p>
            <a:pPr algn="ctr">
              <a:defRPr/>
            </a:pPr>
            <a:r>
              <a:rPr lang="it-IT" sz="4000" dirty="0">
                <a:solidFill>
                  <a:prstClr val="black"/>
                </a:solidFill>
                <a:latin typeface="Arial" pitchFamily="34" charset="0"/>
                <a:ea typeface="Times New Roman" pitchFamily="18" charset="0"/>
                <a:cs typeface="Arial" charset="0"/>
              </a:rPr>
              <a:t>alla Cena del Signore. </a:t>
            </a:r>
          </a:p>
        </p:txBody>
      </p:sp>
    </p:spTree>
    <p:extLst>
      <p:ext uri="{BB962C8B-B14F-4D97-AF65-F5344CB8AC3E}">
        <p14:creationId xmlns:p14="http://schemas.microsoft.com/office/powerpoint/2010/main" val="1636832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Ecco l’agnello di Dio, </a:t>
            </a:r>
          </a:p>
          <a:p>
            <a:pPr algn="ctr">
              <a:defRPr/>
            </a:pPr>
            <a:r>
              <a:rPr lang="it-IT" sz="4000" dirty="0">
                <a:solidFill>
                  <a:prstClr val="black"/>
                </a:solidFill>
                <a:latin typeface="Arial" pitchFamily="34" charset="0"/>
                <a:ea typeface="Times New Roman" pitchFamily="18" charset="0"/>
                <a:cs typeface="Arial"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662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r>
              <a:rPr lang="it-IT" sz="4000" b="1">
                <a:latin typeface="Eras Bold ITC" pitchFamily="34" charset="0"/>
                <a:cs typeface="Arial" charset="0"/>
              </a:rPr>
              <a:t>Confesso a Dio Onnipotente </a:t>
            </a:r>
          </a:p>
          <a:p>
            <a:r>
              <a:rPr lang="it-IT" sz="4000" b="1">
                <a:latin typeface="Eras Bold ITC" pitchFamily="34" charset="0"/>
                <a:cs typeface="Arial" charset="0"/>
              </a:rPr>
              <a:t>e a voi fratelli che ho molto peccato in pensieri, </a:t>
            </a:r>
          </a:p>
          <a:p>
            <a:r>
              <a:rPr lang="it-IT" sz="4000" b="1">
                <a:latin typeface="Eras Bold ITC" pitchFamily="34" charset="0"/>
                <a:cs typeface="Arial" charset="0"/>
              </a:rPr>
              <a:t>parole, opere e omissioni. </a:t>
            </a:r>
          </a:p>
          <a:p>
            <a:r>
              <a:rPr lang="it-IT" sz="4000" b="1">
                <a:latin typeface="Eras Bold ITC" pitchFamily="34" charset="0"/>
                <a:cs typeface="Arial" charset="0"/>
              </a:rPr>
              <a:t>Per mia colpa, mia colpa, </a:t>
            </a:r>
          </a:p>
          <a:p>
            <a:r>
              <a:rPr lang="it-IT" sz="4000" b="1">
                <a:latin typeface="Eras Bold ITC" pitchFamily="34" charset="0"/>
                <a:cs typeface="Arial" charset="0"/>
              </a:rPr>
              <a:t>mia grandissima colpa, </a:t>
            </a:r>
          </a:p>
          <a:p>
            <a:r>
              <a:rPr lang="it-IT" sz="4000" b="1">
                <a:latin typeface="Eras Bold ITC" pitchFamily="34" charset="0"/>
                <a:cs typeface="Arial" charset="0"/>
              </a:rPr>
              <a:t>e supplico la Beata sempre Vergine Maria, gli angeli, i Santi </a:t>
            </a:r>
          </a:p>
          <a:p>
            <a:r>
              <a:rPr lang="it-IT" sz="4000" b="1">
                <a:latin typeface="Eras Bold ITC" pitchFamily="34" charset="0"/>
                <a:cs typeface="Arial" charset="0"/>
              </a:rPr>
              <a:t>e voi fratelli di pregare per me </a:t>
            </a:r>
          </a:p>
          <a:p>
            <a:r>
              <a:rPr lang="it-IT" sz="4000" b="1">
                <a:latin typeface="Eras Bold ITC" pitchFamily="34" charset="0"/>
                <a:cs typeface="Arial" charset="0"/>
              </a:rPr>
              <a:t>il Signore Dio nostro.</a:t>
            </a:r>
            <a:r>
              <a:rPr lang="it-IT" sz="4000">
                <a:latin typeface="Eras Bold ITC" pitchFamily="34" charset="0"/>
                <a:cs typeface="Arial" charset="0"/>
              </a:rPr>
              <a:t> </a:t>
            </a:r>
          </a:p>
        </p:txBody>
      </p:sp>
    </p:spTree>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73540" cy="6864011"/>
          </a:xfrm>
          <a:prstGeom prst="rect">
            <a:avLst/>
          </a:prstGeom>
          <a:noFill/>
          <a:extLst>
            <a:ext uri="{909E8E84-426E-40DD-AFC4-6F175D3DCCD1}">
              <a14:hiddenFill xmlns:a14="http://schemas.microsoft.com/office/drawing/2010/main">
                <a:solidFill>
                  <a:srgbClr val="FFFFFF"/>
                </a:solidFill>
              </a14:hiddenFill>
            </a:ext>
          </a:extLst>
        </p:spPr>
      </p:pic>
      <p:sp>
        <p:nvSpPr>
          <p:cNvPr id="119809" name="Rectangle 1"/>
          <p:cNvSpPr>
            <a:spLocks noChangeArrowheads="1"/>
          </p:cNvSpPr>
          <p:nvPr/>
        </p:nvSpPr>
        <p:spPr bwMode="auto">
          <a:xfrm>
            <a:off x="5383509" y="260648"/>
            <a:ext cx="3760491" cy="6494085"/>
          </a:xfrm>
          <a:prstGeom prst="rect">
            <a:avLst/>
          </a:prstGeom>
          <a:noFill/>
          <a:ln w="9525">
            <a:noFill/>
            <a:miter lim="800000"/>
            <a:headEnd/>
            <a:tailEnd/>
          </a:ln>
          <a:effectLst/>
        </p:spPr>
        <p:txBody>
          <a:bodyPr wrap="square" anchor="ctr">
            <a:spAutoFit/>
          </a:bodyPr>
          <a:lstStyle/>
          <a:p>
            <a:pPr algn="just">
              <a:defRPr/>
            </a:pPr>
            <a:endParaRPr lang="it-IT" sz="1600" dirty="0">
              <a:solidFill>
                <a:prstClr val="black"/>
              </a:solidFill>
              <a:latin typeface="Arial" pitchFamily="34" charset="0"/>
              <a:cs typeface="Arial" charset="0"/>
            </a:endParaRP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O Signore, non son degno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di partecipare alla tua mensa:</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ma di’ soltanto una parola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2438204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57188" y="2214563"/>
            <a:ext cx="6643687" cy="2554545"/>
          </a:xfrm>
          <a:prstGeom prst="rect">
            <a:avLst/>
          </a:prstGeom>
          <a:noFill/>
        </p:spPr>
        <p:txBody>
          <a:bodyPr>
            <a:spAutoFit/>
          </a:bodyPr>
          <a:lstStyle/>
          <a:p>
            <a:pPr>
              <a:defRPr/>
            </a:pPr>
            <a:r>
              <a:rPr lang="it-IT" sz="4000" dirty="0">
                <a:solidFill>
                  <a:srgbClr val="FF0000"/>
                </a:solidFill>
                <a:effectLst>
                  <a:outerShdw blurRad="38100" dist="38100" dir="2700000" algn="tl">
                    <a:srgbClr val="000000">
                      <a:alpha val="43137"/>
                    </a:srgbClr>
                  </a:outerShdw>
                </a:effectLst>
                <a:latin typeface="Arial Black" pitchFamily="34" charset="0"/>
              </a:rPr>
              <a:t>Santo, Santo, </a:t>
            </a:r>
            <a:endParaRPr lang="it-IT" sz="4000" dirty="0" smtClean="0">
              <a:solidFill>
                <a:srgbClr val="FF0000"/>
              </a:solidFill>
              <a:effectLst>
                <a:outerShdw blurRad="38100" dist="38100" dir="2700000" algn="tl">
                  <a:srgbClr val="000000">
                    <a:alpha val="43137"/>
                  </a:srgbClr>
                </a:outerShdw>
              </a:effectLst>
              <a:latin typeface="Arial Black" pitchFamily="34" charset="0"/>
            </a:endParaRPr>
          </a:p>
          <a:p>
            <a:pPr>
              <a:defRPr/>
            </a:pPr>
            <a:r>
              <a:rPr lang="it-IT" sz="4000" dirty="0" smtClean="0">
                <a:solidFill>
                  <a:srgbClr val="FF0000"/>
                </a:solidFill>
                <a:effectLst>
                  <a:outerShdw blurRad="38100" dist="38100" dir="2700000" algn="tl">
                    <a:srgbClr val="000000">
                      <a:alpha val="43137"/>
                    </a:srgbClr>
                  </a:outerShdw>
                </a:effectLst>
                <a:latin typeface="Arial Black" pitchFamily="34" charset="0"/>
              </a:rPr>
              <a:t>Osanna</a:t>
            </a:r>
            <a:endParaRPr lang="it-IT" sz="4000" dirty="0">
              <a:solidFill>
                <a:srgbClr val="FF0000"/>
              </a:solidFill>
              <a:effectLst>
                <a:outerShdw blurRad="38100" dist="38100" dir="2700000" algn="tl">
                  <a:srgbClr val="000000">
                    <a:alpha val="43137"/>
                  </a:srgbClr>
                </a:outerShdw>
              </a:effectLst>
              <a:latin typeface="Arial Black" pitchFamily="34" charset="0"/>
            </a:endParaRPr>
          </a:p>
          <a:p>
            <a:pPr>
              <a:defRPr/>
            </a:pPr>
            <a:r>
              <a:rPr lang="it-IT" sz="4000" dirty="0">
                <a:solidFill>
                  <a:srgbClr val="FF0000"/>
                </a:solidFill>
                <a:effectLst>
                  <a:outerShdw blurRad="38100" dist="38100" dir="2700000" algn="tl">
                    <a:srgbClr val="000000">
                      <a:alpha val="43137"/>
                    </a:srgbClr>
                  </a:outerShdw>
                </a:effectLst>
                <a:latin typeface="Arial Black" pitchFamily="34" charset="0"/>
              </a:rPr>
              <a:t>Santo, Santo, </a:t>
            </a:r>
            <a:endParaRPr lang="it-IT" sz="4000" dirty="0" smtClean="0">
              <a:solidFill>
                <a:srgbClr val="FF0000"/>
              </a:solidFill>
              <a:effectLst>
                <a:outerShdw blurRad="38100" dist="38100" dir="2700000" algn="tl">
                  <a:srgbClr val="000000">
                    <a:alpha val="43137"/>
                  </a:srgbClr>
                </a:outerShdw>
              </a:effectLst>
              <a:latin typeface="Arial Black" pitchFamily="34" charset="0"/>
            </a:endParaRPr>
          </a:p>
          <a:p>
            <a:pPr>
              <a:defRPr/>
            </a:pPr>
            <a:r>
              <a:rPr lang="it-IT" sz="4000" dirty="0" smtClean="0">
                <a:solidFill>
                  <a:srgbClr val="FF0000"/>
                </a:solidFill>
                <a:effectLst>
                  <a:outerShdw blurRad="38100" dist="38100" dir="2700000" algn="tl">
                    <a:srgbClr val="000000">
                      <a:alpha val="43137"/>
                    </a:srgbClr>
                  </a:outerShdw>
                </a:effectLst>
                <a:latin typeface="Arial Black" pitchFamily="34" charset="0"/>
              </a:rPr>
              <a:t>Osanna</a:t>
            </a:r>
            <a:endParaRPr lang="it-IT" sz="4000" dirty="0">
              <a:solidFill>
                <a:srgbClr val="FF0000"/>
              </a:solidFill>
              <a:effectLst>
                <a:outerShdw blurRad="38100" dist="38100" dir="2700000" algn="tl">
                  <a:srgbClr val="000000">
                    <a:alpha val="43137"/>
                  </a:srgbClr>
                </a:outerShdw>
              </a:effectLst>
              <a:latin typeface="Arial Black" pitchFamily="34" charset="0"/>
            </a:endParaRP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14562" r="17018" b="8070"/>
          <a:stretch/>
        </p:blipFill>
        <p:spPr>
          <a:xfrm>
            <a:off x="5652120" y="-243408"/>
            <a:ext cx="3435732" cy="7152033"/>
          </a:xfrm>
          <a:prstGeom prst="rect">
            <a:avLst/>
          </a:prstGeom>
        </p:spPr>
      </p:pic>
    </p:spTree>
    <p:extLst>
      <p:ext uri="{BB962C8B-B14F-4D97-AF65-F5344CB8AC3E}">
        <p14:creationId xmlns:p14="http://schemas.microsoft.com/office/powerpoint/2010/main" val="206083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Fede\Desktop\y1plNQkx0Uez9fEiptf5Hu5pg4-xDuisa3BEuvf44R6_sfLdP-oRg2p1TghaUYNDvxOFD6V_V4jJEE.jpg"/>
          <p:cNvPicPr>
            <a:picLocks noChangeAspect="1" noChangeArrowheads="1"/>
          </p:cNvPicPr>
          <p:nvPr/>
        </p:nvPicPr>
        <p:blipFill>
          <a:blip r:embed="rId2"/>
          <a:srcRect/>
          <a:stretch>
            <a:fillRect/>
          </a:stretch>
        </p:blipFill>
        <p:spPr bwMode="auto">
          <a:xfrm>
            <a:off x="4143375" y="31750"/>
            <a:ext cx="5000625" cy="6826250"/>
          </a:xfrm>
          <a:prstGeom prst="rect">
            <a:avLst/>
          </a:prstGeom>
          <a:noFill/>
          <a:ln w="9525">
            <a:noFill/>
            <a:miter lim="800000"/>
            <a:headEnd/>
            <a:tailEnd/>
          </a:ln>
        </p:spPr>
      </p:pic>
      <p:sp>
        <p:nvSpPr>
          <p:cNvPr id="3" name="Rettangolo 2"/>
          <p:cNvSpPr/>
          <p:nvPr/>
        </p:nvSpPr>
        <p:spPr>
          <a:xfrm>
            <a:off x="285720" y="1720840"/>
            <a:ext cx="6357982" cy="3416320"/>
          </a:xfrm>
          <a:prstGeom prst="rect">
            <a:avLst/>
          </a:prstGeom>
          <a:solidFill>
            <a:srgbClr val="FFFFFF">
              <a:alpha val="69804"/>
            </a:srgbClr>
          </a:solidFill>
          <a:effectLst>
            <a:softEdge rad="127000"/>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it-IT" sz="7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cs typeface="Arial" charset="0"/>
              </a:rPr>
              <a:t>Cristo è risorto Veramente</a:t>
            </a:r>
          </a:p>
        </p:txBody>
      </p:sp>
    </p:spTree>
    <p:extLst>
      <p:ext uri="{BB962C8B-B14F-4D97-AF65-F5344CB8AC3E}">
        <p14:creationId xmlns:p14="http://schemas.microsoft.com/office/powerpoint/2010/main" val="135842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prstClr val="black"/>
                </a:solidFill>
                <a:latin typeface="Arial" charset="0"/>
                <a:ea typeface="Times New Roman" pitchFamily="18" charset="0"/>
                <a:cs typeface="Arial" charset="0"/>
              </a:rPr>
              <a:t>Cristo  è  risorto veramente alleluia!</a:t>
            </a:r>
          </a:p>
          <a:p>
            <a:pPr>
              <a:tabLst>
                <a:tab pos="3873500" algn="ctr"/>
              </a:tabLst>
            </a:pPr>
            <a:r>
              <a:rPr lang="it-IT" sz="4400" b="1">
                <a:solidFill>
                  <a:prstClr val="black"/>
                </a:solidFill>
                <a:latin typeface="Arial" charset="0"/>
                <a:ea typeface="Times New Roman" pitchFamily="18" charset="0"/>
                <a:cs typeface="Arial" charset="0"/>
              </a:rPr>
              <a:t>Gesù, il vivente, qui con noi    resterà.</a:t>
            </a:r>
            <a:endParaRPr lang="it-IT" sz="4400" b="1">
              <a:solidFill>
                <a:prstClr val="black"/>
              </a:solidFill>
              <a:latin typeface="Arial" charset="0"/>
              <a:cs typeface="Arial" charset="0"/>
            </a:endParaRPr>
          </a:p>
          <a:p>
            <a:pPr>
              <a:tabLst>
                <a:tab pos="3873500" algn="ctr"/>
              </a:tabLst>
            </a:pPr>
            <a:r>
              <a:rPr lang="it-IT" sz="4400" b="1">
                <a:solidFill>
                  <a:prstClr val="black"/>
                </a:solidFill>
                <a:latin typeface="Arial" charset="0"/>
                <a:cs typeface="Times New Roman" pitchFamily="18" charset="0"/>
              </a:rPr>
              <a:t>Cristo Gesù, Cristo Gesù</a:t>
            </a:r>
            <a:endParaRPr lang="it-IT" sz="4400" b="1">
              <a:solidFill>
                <a:prstClr val="black"/>
              </a:solidFill>
              <a:latin typeface="Arial" charset="0"/>
              <a:cs typeface="Arial" charset="0"/>
            </a:endParaRPr>
          </a:p>
          <a:p>
            <a:pPr>
              <a:tabLst>
                <a:tab pos="3873500" algn="ctr"/>
              </a:tabLst>
            </a:pPr>
            <a:r>
              <a:rPr lang="it-IT" sz="4400" b="1">
                <a:solidFill>
                  <a:prstClr val="black"/>
                </a:solidFill>
                <a:latin typeface="Arial" charset="0"/>
                <a:cs typeface="Times New Roman" pitchFamily="18" charset="0"/>
              </a:rPr>
              <a:t>è il Signore della vita.</a:t>
            </a:r>
            <a:endParaRPr lang="it-IT" sz="4400" b="1">
              <a:solidFill>
                <a:prstClr val="black"/>
              </a:solidFill>
              <a:latin typeface="Arial" charset="0"/>
              <a:cs typeface="Arial" charset="0"/>
            </a:endParaRPr>
          </a:p>
        </p:txBody>
      </p:sp>
      <p:pic>
        <p:nvPicPr>
          <p:cNvPr id="104451"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3157616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ChangeArrowheads="1"/>
          </p:cNvSpPr>
          <p:nvPr/>
        </p:nvSpPr>
        <p:spPr bwMode="auto">
          <a:xfrm>
            <a:off x="5214938" y="242888"/>
            <a:ext cx="3786187" cy="6186487"/>
          </a:xfrm>
          <a:prstGeom prst="rect">
            <a:avLst/>
          </a:prstGeom>
          <a:no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Morte, dov’è   la tua vittoria?</a:t>
            </a:r>
          </a:p>
          <a:p>
            <a:pPr>
              <a:tabLst>
                <a:tab pos="3873500" algn="ctr"/>
              </a:tabLst>
            </a:pPr>
            <a:r>
              <a:rPr lang="it-IT" sz="4400">
                <a:solidFill>
                  <a:srgbClr val="000000"/>
                </a:solidFill>
                <a:latin typeface="Arial" charset="0"/>
                <a:ea typeface="Times New Roman" pitchFamily="18" charset="0"/>
                <a:cs typeface="Arial" charset="0"/>
              </a:rPr>
              <a:t>Paura non mi puoi far più.</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Se sulla croce io morirò insieme a lui,</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poi insieme a lui   risorgerò</a:t>
            </a:r>
            <a:endParaRPr lang="it-IT" sz="4400">
              <a:solidFill>
                <a:srgbClr val="000000"/>
              </a:solidFill>
              <a:latin typeface="Arial" charset="0"/>
              <a:cs typeface="Arial" charset="0"/>
            </a:endParaRPr>
          </a:p>
        </p:txBody>
      </p:sp>
      <p:pic>
        <p:nvPicPr>
          <p:cNvPr id="105475" name="Picture 2" descr="C:\Users\Fede\Desktop\ricorrenze_files\104_0550.JPG"/>
          <p:cNvPicPr>
            <a:picLocks noChangeAspect="1" noChangeArrowheads="1"/>
          </p:cNvPicPr>
          <p:nvPr/>
        </p:nvPicPr>
        <p:blipFill>
          <a:blip r:embed="rId2"/>
          <a:srcRect/>
          <a:stretch>
            <a:fillRect/>
          </a:stretch>
        </p:blipFill>
        <p:spPr bwMode="auto">
          <a:xfrm>
            <a:off x="0" y="0"/>
            <a:ext cx="5143500" cy="6858000"/>
          </a:xfrm>
          <a:prstGeom prst="rect">
            <a:avLst/>
          </a:prstGeom>
          <a:noFill/>
          <a:ln w="9525">
            <a:noFill/>
            <a:miter lim="800000"/>
            <a:headEnd/>
            <a:tailEnd/>
          </a:ln>
        </p:spPr>
      </p:pic>
    </p:spTree>
    <p:extLst>
      <p:ext uri="{BB962C8B-B14F-4D97-AF65-F5344CB8AC3E}">
        <p14:creationId xmlns:p14="http://schemas.microsoft.com/office/powerpoint/2010/main" val="42810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06499"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4209927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Fede\Desktop\Pasqua.Risorti con Cristo.celebrazione.jpg"/>
          <p:cNvPicPr>
            <a:picLocks noChangeAspect="1" noChangeArrowheads="1"/>
          </p:cNvPicPr>
          <p:nvPr/>
        </p:nvPicPr>
        <p:blipFill>
          <a:blip r:embed="rId2"/>
          <a:srcRect/>
          <a:stretch>
            <a:fillRect/>
          </a:stretch>
        </p:blipFill>
        <p:spPr bwMode="auto">
          <a:xfrm>
            <a:off x="4643438" y="0"/>
            <a:ext cx="4500562" cy="6858000"/>
          </a:xfrm>
          <a:prstGeom prst="rect">
            <a:avLst/>
          </a:prstGeom>
          <a:noFill/>
          <a:ln w="9525">
            <a:noFill/>
            <a:miter lim="800000"/>
            <a:headEnd/>
            <a:tailEnd/>
          </a:ln>
        </p:spPr>
      </p:pic>
      <p:sp>
        <p:nvSpPr>
          <p:cNvPr id="107523" name="Rectangle 1"/>
          <p:cNvSpPr>
            <a:spLocks noChangeArrowheads="1"/>
          </p:cNvSpPr>
          <p:nvPr/>
        </p:nvSpPr>
        <p:spPr bwMode="auto">
          <a:xfrm>
            <a:off x="214313" y="428625"/>
            <a:ext cx="5429250" cy="5508625"/>
          </a:xfrm>
          <a:prstGeom prst="rect">
            <a:avLst/>
          </a:prstGeom>
          <a:no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Tu, Signore amante della vita, </a:t>
            </a:r>
          </a:p>
          <a:p>
            <a:pPr>
              <a:tabLst>
                <a:tab pos="3873500" algn="ctr"/>
              </a:tabLst>
            </a:pPr>
            <a:r>
              <a:rPr lang="it-IT" sz="4400">
                <a:solidFill>
                  <a:srgbClr val="000000"/>
                </a:solidFill>
                <a:latin typeface="Arial" charset="0"/>
                <a:ea typeface="Times New Roman" pitchFamily="18" charset="0"/>
                <a:cs typeface="Arial" charset="0"/>
              </a:rPr>
              <a:t>mi hai creato per l’eternità.</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La vita mia tu dal sepolcro strapperai,</a:t>
            </a:r>
            <a:r>
              <a:rPr lang="it-IT" sz="4400" b="1">
                <a:solidFill>
                  <a:srgbClr val="000000"/>
                </a:solidFill>
                <a:latin typeface="Arial" charset="0"/>
                <a:cs typeface="Times New Roman" pitchFamily="18" charset="0"/>
              </a:rPr>
              <a:t> </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con questo mio corpo ti vedrò.</a:t>
            </a:r>
            <a:endParaRPr lang="it-IT" sz="4400">
              <a:solidFill>
                <a:srgbClr val="000000"/>
              </a:solidFill>
              <a:latin typeface="Arial" charset="0"/>
              <a:cs typeface="Arial" charset="0"/>
            </a:endParaRPr>
          </a:p>
        </p:txBody>
      </p:sp>
    </p:spTree>
    <p:extLst>
      <p:ext uri="{BB962C8B-B14F-4D97-AF65-F5344CB8AC3E}">
        <p14:creationId xmlns:p14="http://schemas.microsoft.com/office/powerpoint/2010/main" val="1524974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08547"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785610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Fede\Desktop\cuorebp7.jpg"/>
          <p:cNvPicPr>
            <a:picLocks noChangeAspect="1" noChangeArrowheads="1"/>
          </p:cNvPicPr>
          <p:nvPr/>
        </p:nvPicPr>
        <p:blipFill>
          <a:blip r:embed="rId2"/>
          <a:srcRect/>
          <a:stretch>
            <a:fillRect/>
          </a:stretch>
        </p:blipFill>
        <p:spPr bwMode="auto">
          <a:xfrm>
            <a:off x="-1428750" y="0"/>
            <a:ext cx="9144000" cy="6858000"/>
          </a:xfrm>
          <a:prstGeom prst="rect">
            <a:avLst/>
          </a:prstGeom>
          <a:noFill/>
          <a:ln w="9525">
            <a:noFill/>
            <a:miter lim="800000"/>
            <a:headEnd/>
            <a:tailEnd/>
          </a:ln>
        </p:spPr>
      </p:pic>
      <p:sp>
        <p:nvSpPr>
          <p:cNvPr id="109571" name="Rectangle 1"/>
          <p:cNvSpPr>
            <a:spLocks noChangeArrowheads="1"/>
          </p:cNvSpPr>
          <p:nvPr/>
        </p:nvSpPr>
        <p:spPr bwMode="auto">
          <a:xfrm>
            <a:off x="214313" y="336550"/>
            <a:ext cx="4786312" cy="6184900"/>
          </a:xfrm>
          <a:prstGeom prst="rect">
            <a:avLst/>
          </a:prstGeom>
          <a:solidFill>
            <a:srgbClr val="FFFFFF">
              <a:alpha val="69803"/>
            </a:srgbClr>
          </a:solid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Tu mi hai donato la tua vita,</a:t>
            </a:r>
          </a:p>
          <a:p>
            <a:pPr>
              <a:tabLst>
                <a:tab pos="3873500" algn="ctr"/>
              </a:tabLst>
            </a:pPr>
            <a:r>
              <a:rPr lang="it-IT" sz="4400">
                <a:solidFill>
                  <a:srgbClr val="000000"/>
                </a:solidFill>
                <a:latin typeface="Arial" charset="0"/>
                <a:ea typeface="Times New Roman" pitchFamily="18" charset="0"/>
                <a:cs typeface="Arial" charset="0"/>
              </a:rPr>
              <a:t>io voglio donar la mia a te.</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Fa’ che possa dire “Cristo vive anche in me”</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E quel giorno io risorgerò.</a:t>
            </a:r>
            <a:endParaRPr lang="it-IT" sz="4400">
              <a:solidFill>
                <a:srgbClr val="000000"/>
              </a:solidFill>
              <a:latin typeface="Arial" charset="0"/>
              <a:cs typeface="Arial" charset="0"/>
            </a:endParaRPr>
          </a:p>
        </p:txBody>
      </p:sp>
      <p:pic>
        <p:nvPicPr>
          <p:cNvPr id="109572" name="Picture 3" descr="C:\Users\Fede\Desktop\cristo-con-un-bimbo-in-braccio.jpg"/>
          <p:cNvPicPr>
            <a:picLocks noChangeAspect="1" noChangeArrowheads="1"/>
          </p:cNvPicPr>
          <p:nvPr/>
        </p:nvPicPr>
        <p:blipFill>
          <a:blip r:embed="rId3"/>
          <a:srcRect/>
          <a:stretch>
            <a:fillRect/>
          </a:stretch>
        </p:blipFill>
        <p:spPr bwMode="auto">
          <a:xfrm>
            <a:off x="5000625" y="0"/>
            <a:ext cx="4143375" cy="6858000"/>
          </a:xfrm>
          <a:prstGeom prst="rect">
            <a:avLst/>
          </a:prstGeom>
          <a:noFill/>
          <a:ln w="9525">
            <a:noFill/>
            <a:miter lim="800000"/>
            <a:headEnd/>
            <a:tailEnd/>
          </a:ln>
        </p:spPr>
      </p:pic>
    </p:spTree>
    <p:extLst>
      <p:ext uri="{BB962C8B-B14F-4D97-AF65-F5344CB8AC3E}">
        <p14:creationId xmlns:p14="http://schemas.microsoft.com/office/powerpoint/2010/main" val="3702013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10595"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2346003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sellaDiTesto 1"/>
          <p:cNvSpPr txBox="1">
            <a:spLocks noChangeArrowheads="1"/>
          </p:cNvSpPr>
          <p:nvPr/>
        </p:nvSpPr>
        <p:spPr bwMode="auto">
          <a:xfrm>
            <a:off x="500063" y="571500"/>
            <a:ext cx="7643837" cy="4400550"/>
          </a:xfrm>
          <a:prstGeom prst="rect">
            <a:avLst/>
          </a:prstGeom>
          <a:noFill/>
          <a:ln w="9525">
            <a:noFill/>
            <a:miter lim="800000"/>
            <a:headEnd/>
            <a:tailEnd/>
          </a:ln>
        </p:spPr>
        <p:txBody>
          <a:bodyPr wrap="square">
            <a:spAutoFit/>
          </a:bodyPr>
          <a:lstStyle/>
          <a:p>
            <a:r>
              <a:rPr lang="it-IT" sz="4000" dirty="0">
                <a:latin typeface="Calibri" pitchFamily="34" charset="0"/>
              </a:rPr>
              <a:t>Dio, Padre buono, </a:t>
            </a:r>
            <a:endParaRPr lang="it-IT" sz="4000" dirty="0" smtClean="0">
              <a:latin typeface="Calibri" pitchFamily="34" charset="0"/>
            </a:endParaRPr>
          </a:p>
          <a:p>
            <a:r>
              <a:rPr lang="it-IT" sz="4000" dirty="0" smtClean="0">
                <a:latin typeface="Calibri" pitchFamily="34" charset="0"/>
              </a:rPr>
              <a:t>che </a:t>
            </a:r>
            <a:r>
              <a:rPr lang="it-IT" sz="4000" dirty="0">
                <a:latin typeface="Calibri" pitchFamily="34" charset="0"/>
              </a:rPr>
              <a:t>ci perdona sempre </a:t>
            </a:r>
            <a:endParaRPr lang="it-IT" sz="4000" dirty="0" smtClean="0">
              <a:latin typeface="Calibri" pitchFamily="34" charset="0"/>
            </a:endParaRPr>
          </a:p>
          <a:p>
            <a:r>
              <a:rPr lang="it-IT" sz="4000" dirty="0" smtClean="0">
                <a:latin typeface="Calibri" pitchFamily="34" charset="0"/>
              </a:rPr>
              <a:t>quando </a:t>
            </a:r>
            <a:r>
              <a:rPr lang="it-IT" sz="4000" dirty="0">
                <a:latin typeface="Calibri" pitchFamily="34" charset="0"/>
              </a:rPr>
              <a:t>siamo pentiti di vero cuore, abbia misericordia di noi, </a:t>
            </a:r>
            <a:endParaRPr lang="it-IT" sz="4000" dirty="0" smtClean="0">
              <a:latin typeface="Calibri" pitchFamily="34" charset="0"/>
            </a:endParaRPr>
          </a:p>
          <a:p>
            <a:r>
              <a:rPr lang="it-IT" sz="4000" dirty="0" smtClean="0">
                <a:latin typeface="Calibri" pitchFamily="34" charset="0"/>
              </a:rPr>
              <a:t>perdoni </a:t>
            </a:r>
            <a:r>
              <a:rPr lang="it-IT" sz="4000" dirty="0">
                <a:latin typeface="Calibri" pitchFamily="34" charset="0"/>
              </a:rPr>
              <a:t>i nostri peccati </a:t>
            </a:r>
            <a:endParaRPr lang="it-IT" sz="4000" dirty="0" smtClean="0">
              <a:latin typeface="Calibri" pitchFamily="34" charset="0"/>
            </a:endParaRPr>
          </a:p>
          <a:p>
            <a:r>
              <a:rPr lang="it-IT" sz="4000" dirty="0" smtClean="0">
                <a:latin typeface="Calibri" pitchFamily="34" charset="0"/>
              </a:rPr>
              <a:t>e </a:t>
            </a:r>
            <a:r>
              <a:rPr lang="it-IT" sz="4000" dirty="0">
                <a:latin typeface="Calibri" pitchFamily="34" charset="0"/>
              </a:rPr>
              <a:t>ci conduca alla vita eterna.</a:t>
            </a:r>
          </a:p>
          <a:p>
            <a:r>
              <a:rPr lang="it-IT" sz="4000" b="1" dirty="0">
                <a:latin typeface="Calibri" pitchFamily="34" charset="0"/>
              </a:rPr>
              <a:t>Amen.</a:t>
            </a:r>
          </a:p>
        </p:txBody>
      </p:sp>
    </p:spTree>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5214938" y="242888"/>
            <a:ext cx="3786187" cy="6186487"/>
          </a:xfrm>
          <a:prstGeom prst="rect">
            <a:avLst/>
          </a:prstGeom>
          <a:no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Morte, dov’è   la tua vittoria?</a:t>
            </a:r>
          </a:p>
          <a:p>
            <a:pPr>
              <a:tabLst>
                <a:tab pos="3873500" algn="ctr"/>
              </a:tabLst>
            </a:pPr>
            <a:r>
              <a:rPr lang="it-IT" sz="4400">
                <a:solidFill>
                  <a:srgbClr val="000000"/>
                </a:solidFill>
                <a:latin typeface="Arial" charset="0"/>
                <a:ea typeface="Times New Roman" pitchFamily="18" charset="0"/>
                <a:cs typeface="Arial" charset="0"/>
              </a:rPr>
              <a:t>Paura non mi puoi far più.</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Se sulla croce io morirò insieme a lui,</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poi insieme a lui   risorgerò</a:t>
            </a:r>
            <a:endParaRPr lang="it-IT" sz="4400">
              <a:solidFill>
                <a:srgbClr val="000000"/>
              </a:solidFill>
              <a:latin typeface="Arial" charset="0"/>
              <a:cs typeface="Arial" charset="0"/>
            </a:endParaRPr>
          </a:p>
        </p:txBody>
      </p:sp>
      <p:pic>
        <p:nvPicPr>
          <p:cNvPr id="111619" name="Picture 2" descr="C:\Users\Fede\Desktop\ricorrenze_files\104_0550.JPG"/>
          <p:cNvPicPr>
            <a:picLocks noChangeAspect="1" noChangeArrowheads="1"/>
          </p:cNvPicPr>
          <p:nvPr/>
        </p:nvPicPr>
        <p:blipFill>
          <a:blip r:embed="rId2"/>
          <a:srcRect/>
          <a:stretch>
            <a:fillRect/>
          </a:stretch>
        </p:blipFill>
        <p:spPr bwMode="auto">
          <a:xfrm>
            <a:off x="0" y="0"/>
            <a:ext cx="5143500" cy="6858000"/>
          </a:xfrm>
          <a:prstGeom prst="rect">
            <a:avLst/>
          </a:prstGeom>
          <a:noFill/>
          <a:ln w="9525">
            <a:noFill/>
            <a:miter lim="800000"/>
            <a:headEnd/>
            <a:tailEnd/>
          </a:ln>
        </p:spPr>
      </p:pic>
    </p:spTree>
    <p:extLst>
      <p:ext uri="{BB962C8B-B14F-4D97-AF65-F5344CB8AC3E}">
        <p14:creationId xmlns:p14="http://schemas.microsoft.com/office/powerpoint/2010/main" val="463907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12643"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3045489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Fede\Desktop\Pasqua.Risorti con Cristo.celebrazione.jpg"/>
          <p:cNvPicPr>
            <a:picLocks noChangeAspect="1" noChangeArrowheads="1"/>
          </p:cNvPicPr>
          <p:nvPr/>
        </p:nvPicPr>
        <p:blipFill>
          <a:blip r:embed="rId2"/>
          <a:srcRect/>
          <a:stretch>
            <a:fillRect/>
          </a:stretch>
        </p:blipFill>
        <p:spPr bwMode="auto">
          <a:xfrm>
            <a:off x="4643438" y="0"/>
            <a:ext cx="4500562" cy="6858000"/>
          </a:xfrm>
          <a:prstGeom prst="rect">
            <a:avLst/>
          </a:prstGeom>
          <a:noFill/>
          <a:ln w="9525">
            <a:noFill/>
            <a:miter lim="800000"/>
            <a:headEnd/>
            <a:tailEnd/>
          </a:ln>
        </p:spPr>
      </p:pic>
      <p:sp>
        <p:nvSpPr>
          <p:cNvPr id="113667" name="Rectangle 1"/>
          <p:cNvSpPr>
            <a:spLocks noChangeArrowheads="1"/>
          </p:cNvSpPr>
          <p:nvPr/>
        </p:nvSpPr>
        <p:spPr bwMode="auto">
          <a:xfrm>
            <a:off x="214313" y="428625"/>
            <a:ext cx="5429250" cy="5508625"/>
          </a:xfrm>
          <a:prstGeom prst="rect">
            <a:avLst/>
          </a:prstGeom>
          <a:no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Tu, Signore amante della vita, </a:t>
            </a:r>
          </a:p>
          <a:p>
            <a:pPr>
              <a:tabLst>
                <a:tab pos="3873500" algn="ctr"/>
              </a:tabLst>
            </a:pPr>
            <a:r>
              <a:rPr lang="it-IT" sz="4400">
                <a:solidFill>
                  <a:srgbClr val="000000"/>
                </a:solidFill>
                <a:latin typeface="Arial" charset="0"/>
                <a:ea typeface="Times New Roman" pitchFamily="18" charset="0"/>
                <a:cs typeface="Arial" charset="0"/>
              </a:rPr>
              <a:t>mi hai creato per l’eternità.</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La vita mia tu dal sepolcro strapperai,</a:t>
            </a:r>
            <a:r>
              <a:rPr lang="it-IT" sz="4400" b="1">
                <a:solidFill>
                  <a:srgbClr val="000000"/>
                </a:solidFill>
                <a:latin typeface="Arial" charset="0"/>
                <a:cs typeface="Times New Roman" pitchFamily="18" charset="0"/>
              </a:rPr>
              <a:t> </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con questo mio corpo ti vedrò.</a:t>
            </a:r>
            <a:endParaRPr lang="it-IT" sz="4400">
              <a:solidFill>
                <a:srgbClr val="000000"/>
              </a:solidFill>
              <a:latin typeface="Arial" charset="0"/>
              <a:cs typeface="Arial" charset="0"/>
            </a:endParaRPr>
          </a:p>
        </p:txBody>
      </p:sp>
    </p:spTree>
    <p:extLst>
      <p:ext uri="{BB962C8B-B14F-4D97-AF65-F5344CB8AC3E}">
        <p14:creationId xmlns:p14="http://schemas.microsoft.com/office/powerpoint/2010/main" val="2922641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14691"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3682481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Fede\Desktop\cuorebp7.jpg"/>
          <p:cNvPicPr>
            <a:picLocks noChangeAspect="1" noChangeArrowheads="1"/>
          </p:cNvPicPr>
          <p:nvPr/>
        </p:nvPicPr>
        <p:blipFill>
          <a:blip r:embed="rId2"/>
          <a:srcRect/>
          <a:stretch>
            <a:fillRect/>
          </a:stretch>
        </p:blipFill>
        <p:spPr bwMode="auto">
          <a:xfrm>
            <a:off x="-1428750" y="0"/>
            <a:ext cx="9144000" cy="6858000"/>
          </a:xfrm>
          <a:prstGeom prst="rect">
            <a:avLst/>
          </a:prstGeom>
          <a:noFill/>
          <a:ln w="9525">
            <a:noFill/>
            <a:miter lim="800000"/>
            <a:headEnd/>
            <a:tailEnd/>
          </a:ln>
        </p:spPr>
      </p:pic>
      <p:sp>
        <p:nvSpPr>
          <p:cNvPr id="115715" name="Rectangle 1"/>
          <p:cNvSpPr>
            <a:spLocks noChangeArrowheads="1"/>
          </p:cNvSpPr>
          <p:nvPr/>
        </p:nvSpPr>
        <p:spPr bwMode="auto">
          <a:xfrm>
            <a:off x="214313" y="336550"/>
            <a:ext cx="4786312" cy="6184900"/>
          </a:xfrm>
          <a:prstGeom prst="rect">
            <a:avLst/>
          </a:prstGeom>
          <a:solidFill>
            <a:srgbClr val="FFFFFF">
              <a:alpha val="69803"/>
            </a:srgbClr>
          </a:solid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Tu mi hai donato la tua vita,</a:t>
            </a:r>
          </a:p>
          <a:p>
            <a:pPr>
              <a:tabLst>
                <a:tab pos="3873500" algn="ctr"/>
              </a:tabLst>
            </a:pPr>
            <a:r>
              <a:rPr lang="it-IT" sz="4400">
                <a:solidFill>
                  <a:srgbClr val="000000"/>
                </a:solidFill>
                <a:latin typeface="Arial" charset="0"/>
                <a:ea typeface="Times New Roman" pitchFamily="18" charset="0"/>
                <a:cs typeface="Arial" charset="0"/>
              </a:rPr>
              <a:t>io voglio donar la mia a te.</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Fa’ che possa dire “Cristo vive anche in me”</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E quel giorno io risorgerò.</a:t>
            </a:r>
            <a:endParaRPr lang="it-IT" sz="4400">
              <a:solidFill>
                <a:srgbClr val="000000"/>
              </a:solidFill>
              <a:latin typeface="Arial" charset="0"/>
              <a:cs typeface="Arial" charset="0"/>
            </a:endParaRPr>
          </a:p>
        </p:txBody>
      </p:sp>
      <p:pic>
        <p:nvPicPr>
          <p:cNvPr id="115716" name="Picture 3" descr="C:\Users\Fede\Desktop\cristo-con-un-bimbo-in-braccio.jpg"/>
          <p:cNvPicPr>
            <a:picLocks noChangeAspect="1" noChangeArrowheads="1"/>
          </p:cNvPicPr>
          <p:nvPr/>
        </p:nvPicPr>
        <p:blipFill>
          <a:blip r:embed="rId3"/>
          <a:srcRect/>
          <a:stretch>
            <a:fillRect/>
          </a:stretch>
        </p:blipFill>
        <p:spPr bwMode="auto">
          <a:xfrm>
            <a:off x="5000625" y="0"/>
            <a:ext cx="4143375" cy="6858000"/>
          </a:xfrm>
          <a:prstGeom prst="rect">
            <a:avLst/>
          </a:prstGeom>
          <a:noFill/>
          <a:ln w="9525">
            <a:noFill/>
            <a:miter lim="800000"/>
            <a:headEnd/>
            <a:tailEnd/>
          </a:ln>
        </p:spPr>
      </p:pic>
    </p:spTree>
    <p:extLst>
      <p:ext uri="{BB962C8B-B14F-4D97-AF65-F5344CB8AC3E}">
        <p14:creationId xmlns:p14="http://schemas.microsoft.com/office/powerpoint/2010/main" val="1348633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16739"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426104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504476"/>
      </p:ext>
    </p:extLst>
  </p:cSld>
  <p:clrMapOvr>
    <a:masterClrMapping/>
  </p:clrMapOvr>
  <p:transition spd="slow">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
          <p:cNvSpPr>
            <a:spLocks noChangeArrowheads="1"/>
          </p:cNvSpPr>
          <p:nvPr/>
        </p:nvSpPr>
        <p:spPr bwMode="auto">
          <a:xfrm>
            <a:off x="214313" y="0"/>
            <a:ext cx="8715375" cy="3785652"/>
          </a:xfrm>
          <a:prstGeom prst="rect">
            <a:avLst/>
          </a:prstGeom>
          <a:noFill/>
          <a:ln w="9525">
            <a:noFill/>
            <a:miter lim="800000"/>
            <a:headEnd/>
            <a:tailEnd/>
          </a:ln>
        </p:spPr>
        <p:txBody>
          <a:bodyPr anchor="ctr">
            <a:spAutoFit/>
          </a:bodyPr>
          <a:lstStyle/>
          <a:p>
            <a:pPr algn="just"/>
            <a:r>
              <a:rPr lang="it-IT" sz="4000" dirty="0" smtClean="0">
                <a:latin typeface="Calibri" pitchFamily="34" charset="0"/>
                <a:cs typeface="Times New Roman" pitchFamily="18" charset="0"/>
              </a:rPr>
              <a:t>Guarda con bontà, Signore, il tuo popolo, che hai rinnovato con i sacramenti pasquali, e guidalo alla gloria incorruttibile della risurrezione. Per </a:t>
            </a:r>
            <a:r>
              <a:rPr lang="it-IT" sz="4000" dirty="0">
                <a:latin typeface="Calibri" pitchFamily="34" charset="0"/>
                <a:cs typeface="Times New Roman" pitchFamily="18" charset="0"/>
              </a:rPr>
              <a:t>Cristo nostro Signore.				</a:t>
            </a:r>
            <a:r>
              <a:rPr lang="it-IT" sz="4000" dirty="0" smtClean="0">
                <a:latin typeface="Calibri" pitchFamily="34" charset="0"/>
                <a:cs typeface="Times New Roman" pitchFamily="18" charset="0"/>
              </a:rPr>
              <a:t>							</a:t>
            </a:r>
            <a:r>
              <a:rPr lang="it-IT" sz="4000" b="1" dirty="0" smtClean="0">
                <a:latin typeface="Calibri" pitchFamily="34" charset="0"/>
                <a:cs typeface="Times New Roman" pitchFamily="18" charset="0"/>
              </a:rPr>
              <a:t>Amen</a:t>
            </a:r>
            <a:r>
              <a:rPr lang="it-IT" sz="4000" b="1" dirty="0">
                <a:latin typeface="Calibri" pitchFamily="34" charset="0"/>
                <a:cs typeface="Times New Roman" pitchFamily="18" charset="0"/>
              </a:rPr>
              <a:t>. </a:t>
            </a:r>
            <a:endParaRPr lang="it-IT" sz="4000" dirty="0">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Fede\Desktop\Concorso fotografico\Pescia a naso in su 2012\gara-del-dolc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8999" y="1161365"/>
            <a:ext cx="5715001" cy="374332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Fede\Desktop\Concorso fotografico\Pescia a naso in su 2012\pasta-fritta.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584" y="3637865"/>
            <a:ext cx="66675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Fede\Desktop\Concorso fotografico\Pescia a naso in su 2012\titolo-pescia-a-naso-in-su.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12" y="-171400"/>
            <a:ext cx="5904656" cy="266553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5805264"/>
            <a:ext cx="91440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7 </a:t>
            </a:r>
            <a:r>
              <a:rPr lang="it-IT" sz="5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maggio ore 15.30</a:t>
            </a:r>
            <a:endParaRPr lang="it-IT"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73962298"/>
      </p:ext>
    </p:extLst>
  </p:cSld>
  <p:clrMapOvr>
    <a:masterClrMapping/>
  </p:clrMapOvr>
  <p:transition spd="slow">
    <p:dissolv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2010-04-17 gara del doce\gara del doce 459.JPG"/>
          <p:cNvPicPr>
            <a:picLocks noChangeAspect="1" noChangeArrowheads="1"/>
          </p:cNvPicPr>
          <p:nvPr/>
        </p:nvPicPr>
        <p:blipFill>
          <a:blip r:embed="rId2" cstate="email"/>
          <a:srcRect/>
          <a:stretch>
            <a:fillRect/>
          </a:stretch>
        </p:blipFill>
        <p:spPr bwMode="auto">
          <a:xfrm>
            <a:off x="0" y="4071854"/>
            <a:ext cx="3714744" cy="2786146"/>
          </a:xfrm>
          <a:prstGeom prst="rect">
            <a:avLst/>
          </a:prstGeom>
          <a:noFill/>
        </p:spPr>
      </p:pic>
      <p:pic>
        <p:nvPicPr>
          <p:cNvPr id="1028" name="Picture 4" descr="I:\2010-04-17 gara del doce\gara del doce 458.JPG"/>
          <p:cNvPicPr>
            <a:picLocks noChangeAspect="1" noChangeArrowheads="1"/>
          </p:cNvPicPr>
          <p:nvPr/>
        </p:nvPicPr>
        <p:blipFill>
          <a:blip r:embed="rId3" cstate="email"/>
          <a:srcRect/>
          <a:stretch>
            <a:fillRect/>
          </a:stretch>
        </p:blipFill>
        <p:spPr bwMode="auto">
          <a:xfrm>
            <a:off x="3714744" y="2349570"/>
            <a:ext cx="3381430" cy="4508430"/>
          </a:xfrm>
          <a:prstGeom prst="rect">
            <a:avLst/>
          </a:prstGeom>
          <a:noFill/>
        </p:spPr>
      </p:pic>
      <p:pic>
        <p:nvPicPr>
          <p:cNvPr id="1026" name="Picture 2" descr="I:\2010-04-17 gara del doce\gara del doce 461.JPG"/>
          <p:cNvPicPr>
            <a:picLocks noChangeAspect="1" noChangeArrowheads="1"/>
          </p:cNvPicPr>
          <p:nvPr/>
        </p:nvPicPr>
        <p:blipFill>
          <a:blip r:embed="rId4" cstate="email"/>
          <a:srcRect/>
          <a:stretch>
            <a:fillRect/>
          </a:stretch>
        </p:blipFill>
        <p:spPr bwMode="auto">
          <a:xfrm>
            <a:off x="0" y="0"/>
            <a:ext cx="3857587" cy="4018491"/>
          </a:xfrm>
          <a:prstGeom prst="rect">
            <a:avLst/>
          </a:prstGeom>
          <a:noFill/>
        </p:spPr>
      </p:pic>
      <p:pic>
        <p:nvPicPr>
          <p:cNvPr id="1029" name="Picture 5" descr="I:\2010-04-17 gara del doce\gara del doce 444.JPG"/>
          <p:cNvPicPr>
            <a:picLocks noChangeAspect="1" noChangeArrowheads="1"/>
          </p:cNvPicPr>
          <p:nvPr/>
        </p:nvPicPr>
        <p:blipFill>
          <a:blip r:embed="rId5" cstate="email"/>
          <a:srcRect/>
          <a:stretch>
            <a:fillRect/>
          </a:stretch>
        </p:blipFill>
        <p:spPr bwMode="auto">
          <a:xfrm>
            <a:off x="3714744" y="0"/>
            <a:ext cx="5467410" cy="3929067"/>
          </a:xfrm>
          <a:prstGeom prst="rect">
            <a:avLst/>
          </a:prstGeom>
          <a:noFill/>
        </p:spPr>
      </p:pic>
      <p:pic>
        <p:nvPicPr>
          <p:cNvPr id="1030" name="Picture 6" descr="I:\2010-04-17 gara del doce\gara del doce 396.JPG"/>
          <p:cNvPicPr>
            <a:picLocks noChangeAspect="1" noChangeArrowheads="1"/>
          </p:cNvPicPr>
          <p:nvPr/>
        </p:nvPicPr>
        <p:blipFill>
          <a:blip r:embed="rId6" cstate="email"/>
          <a:srcRect/>
          <a:stretch>
            <a:fillRect/>
          </a:stretch>
        </p:blipFill>
        <p:spPr bwMode="auto">
          <a:xfrm>
            <a:off x="6500826" y="3635356"/>
            <a:ext cx="2643174" cy="3222644"/>
          </a:xfrm>
          <a:prstGeom prst="rect">
            <a:avLst/>
          </a:prstGeom>
          <a:noFill/>
        </p:spPr>
      </p:pic>
    </p:spTree>
    <p:extLst>
      <p:ext uri="{BB962C8B-B14F-4D97-AF65-F5344CB8AC3E}">
        <p14:creationId xmlns:p14="http://schemas.microsoft.com/office/powerpoint/2010/main" val="71895021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N:\05 Fotografie\Cattedrale\Pasqua\Pasqua 2009\Pasqua 2009 098.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4" name="CasellaDiTesto 3"/>
          <p:cNvSpPr txBox="1"/>
          <p:nvPr/>
        </p:nvSpPr>
        <p:spPr>
          <a:xfrm>
            <a:off x="214313" y="0"/>
            <a:ext cx="3929062" cy="3929063"/>
          </a:xfrm>
          <a:prstGeom prst="rect">
            <a:avLst/>
          </a:prstGeom>
          <a:solidFill>
            <a:srgbClr val="3333FF">
              <a:alpha val="65098"/>
            </a:srgbClr>
          </a:solidFill>
        </p:spPr>
        <p:txBody>
          <a:bodyPr>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Gloria, </a:t>
            </a:r>
            <a:r>
              <a:rPr lang="it-IT" sz="4000" b="1" i="1" dirty="0" err="1">
                <a:solidFill>
                  <a:srgbClr val="FFFFFF"/>
                </a:solidFill>
                <a:effectLst>
                  <a:outerShdw blurRad="38100" dist="38100" dir="2700000" algn="tl">
                    <a:srgbClr val="000000"/>
                  </a:outerShdw>
                </a:effectLst>
                <a:latin typeface="Times"/>
              </a:rPr>
              <a:t>gloria</a:t>
            </a:r>
            <a:r>
              <a:rPr lang="it-IT" sz="4000" b="1" i="1" dirty="0">
                <a:solidFill>
                  <a:srgbClr val="FFFFFF"/>
                </a:solidFill>
                <a:effectLst>
                  <a:outerShdw blurRad="38100" dist="38100" dir="2700000" algn="tl">
                    <a:srgbClr val="000000"/>
                  </a:outerShdw>
                </a:effectLst>
                <a:latin typeface="Times"/>
              </a:rPr>
              <a:t>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in cielo a Dio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e pace in terra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agli uomini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di buona volontà. </a:t>
            </a:r>
          </a:p>
        </p:txBody>
      </p:sp>
      <p:sp>
        <p:nvSpPr>
          <p:cNvPr id="5" name="CasellaDiTesto 4"/>
          <p:cNvSpPr txBox="1"/>
          <p:nvPr/>
        </p:nvSpPr>
        <p:spPr>
          <a:xfrm>
            <a:off x="5143500" y="2714625"/>
            <a:ext cx="4000500" cy="3786188"/>
          </a:xfrm>
          <a:prstGeom prst="rect">
            <a:avLst/>
          </a:prstGeom>
          <a:solidFill>
            <a:srgbClr val="3333FF">
              <a:alpha val="65098"/>
            </a:srgbClr>
          </a:solidFill>
        </p:spPr>
        <p:txBody>
          <a:bodyPr>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Ti lodiamo,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ti benediciamo, rendiamo grazie per la tua infinita bontà.</a:t>
            </a:r>
          </a:p>
        </p:txBody>
      </p:sp>
    </p:spTree>
    <p:extLst>
      <p:ext uri="{BB962C8B-B14F-4D97-AF65-F5344CB8AC3E}">
        <p14:creationId xmlns:p14="http://schemas.microsoft.com/office/powerpoint/2010/main" val="2690100552"/>
      </p:ext>
    </p:extLst>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pPr eaLnBrk="0" hangingPunct="0"/>
            <a:r>
              <a:rPr lang="it-IT" sz="4000">
                <a:latin typeface="Calibri" pitchFamily="34" charset="0"/>
              </a:rPr>
              <a:t>Il Signore sia con voi.</a:t>
            </a:r>
          </a:p>
          <a:p>
            <a:pPr eaLnBrk="0" hangingPunct="0"/>
            <a:r>
              <a:rPr lang="it-IT" sz="4000" b="1">
                <a:latin typeface="Calibri" pitchFamily="34" charset="0"/>
              </a:rPr>
              <a:t>E con il tuo spirito. </a:t>
            </a:r>
            <a:endParaRPr lang="it-IT" sz="4000">
              <a:latin typeface="Calibri" pitchFamily="34" charset="0"/>
            </a:endParaRPr>
          </a:p>
          <a:p>
            <a:pPr eaLnBrk="0" hangingPunct="0"/>
            <a:endParaRPr lang="it-IT" sz="4000">
              <a:latin typeface="Calibri" pitchFamily="34" charset="0"/>
            </a:endParaRPr>
          </a:p>
          <a:p>
            <a:pPr eaLnBrk="0" hangingPunct="0"/>
            <a:r>
              <a:rPr lang="it-IT" sz="4000">
                <a:latin typeface="Calibri" pitchFamily="34" charset="0"/>
              </a:rPr>
              <a:t>Vi benedica Dio onnipotente </a:t>
            </a:r>
          </a:p>
          <a:p>
            <a:pPr eaLnBrk="0" hangingPunct="0"/>
            <a:r>
              <a:rPr lang="it-IT" sz="4000">
                <a:latin typeface="Calibri" pitchFamily="34" charset="0"/>
              </a:rPr>
              <a:t>Padre e Figlio e Spirito Santo.		</a:t>
            </a:r>
          </a:p>
          <a:p>
            <a:pPr eaLnBrk="0" hangingPunct="0"/>
            <a:r>
              <a:rPr lang="it-IT" sz="4000" b="1">
                <a:latin typeface="Calibri" pitchFamily="34" charset="0"/>
              </a:rPr>
              <a:t>Amen. </a:t>
            </a:r>
            <a:endParaRPr lang="it-IT" sz="4000">
              <a:latin typeface="Calibri" pitchFamily="34" charset="0"/>
            </a:endParaRPr>
          </a:p>
          <a:p>
            <a:pPr eaLnBrk="0" hangingPunct="0"/>
            <a:endParaRPr lang="it-IT" sz="4000">
              <a:latin typeface="Calibri" pitchFamily="34" charset="0"/>
            </a:endParaRPr>
          </a:p>
          <a:p>
            <a:pPr eaLnBrk="0" hangingPunct="0"/>
            <a:r>
              <a:rPr lang="it-IT" sz="4000">
                <a:latin typeface="Calibri" pitchFamily="34" charset="0"/>
              </a:rPr>
              <a:t>Nel nome del Signore: andate in pace.</a:t>
            </a:r>
          </a:p>
          <a:p>
            <a:pPr eaLnBrk="0" hangingPunct="0"/>
            <a:r>
              <a:rPr lang="it-IT" sz="4000" b="1">
                <a:latin typeface="Calibri" pitchFamily="34" charset="0"/>
              </a:rPr>
              <a:t>Rendiamo grazie a Dio. </a:t>
            </a:r>
            <a:endParaRPr lang="it-IT" sz="400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6131" name="WordArt 3"/>
          <p:cNvSpPr>
            <a:spLocks noChangeArrowheads="1" noChangeShapeType="1" noTextEdit="1"/>
          </p:cNvSpPr>
          <p:nvPr/>
        </p:nvSpPr>
        <p:spPr bwMode="auto">
          <a:xfrm>
            <a:off x="428625" y="357188"/>
            <a:ext cx="8286750" cy="6286500"/>
          </a:xfrm>
          <a:prstGeom prst="rect">
            <a:avLst/>
          </a:prstGeom>
        </p:spPr>
        <p:txBody>
          <a:bodyPr wrap="none" fromWordArt="1">
            <a:prstTxWarp prst="textArchUpPour">
              <a:avLst/>
            </a:prstTxWarp>
          </a:bodyPr>
          <a:lstStyle/>
          <a:p>
            <a:pPr algn="ctr"/>
            <a:r>
              <a:rPr lang="it-IT" sz="3600" kern="10" dirty="0" smtClean="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Ciao a tutti</a:t>
            </a:r>
          </a:p>
          <a:p>
            <a:pPr algn="ctr"/>
            <a:r>
              <a:rPr lang="it-IT" sz="3600" kern="10" dirty="0" smtClean="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e</a:t>
            </a:r>
            <a:endParaRPr lang="it-IT" sz="3600" kern="10" dirty="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endParaRPr>
          </a:p>
          <a:p>
            <a:pPr algn="ctr"/>
            <a:r>
              <a:rPr lang="it-IT" sz="3600" kern="10" dirty="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buona domenica</a:t>
            </a:r>
          </a:p>
        </p:txBody>
      </p:sp>
    </p:spTree>
    <p:extLst>
      <p:ext uri="{BB962C8B-B14F-4D97-AF65-F5344CB8AC3E}">
        <p14:creationId xmlns:p14="http://schemas.microsoft.com/office/powerpoint/2010/main" val="1526444596"/>
      </p:ext>
    </p:extLst>
  </p:cSld>
  <p:clrMapOvr>
    <a:masterClrMapping/>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20" y="-21373"/>
            <a:ext cx="9144000" cy="6858000"/>
          </a:xfrm>
          <a:prstGeom prst="rect">
            <a:avLst/>
          </a:prstGeom>
        </p:spPr>
      </p:pic>
      <p:sp>
        <p:nvSpPr>
          <p:cNvPr id="3" name="Rettangolo 2"/>
          <p:cNvSpPr/>
          <p:nvPr/>
        </p:nvSpPr>
        <p:spPr>
          <a:xfrm>
            <a:off x="1357290" y="714356"/>
            <a:ext cx="6481261" cy="1446550"/>
          </a:xfrm>
          <a:prstGeom prst="rect">
            <a:avLst/>
          </a:prstGeom>
          <a:solidFill>
            <a:schemeClr val="bg2">
              <a:alpha val="56000"/>
            </a:schemeClr>
          </a:solidFill>
        </p:spPr>
        <p:txBody>
          <a:bodyPr wrap="none">
            <a:spAutoFit/>
          </a:bodyPr>
          <a:lstStyle/>
          <a:p>
            <a:pPr algn="ctr">
              <a:defRPr/>
            </a:pPr>
            <a:r>
              <a:rPr lang="it-IT" sz="8800" b="1" dirty="0">
                <a:ln w="1905"/>
                <a:solidFill>
                  <a:srgbClr val="FF0000"/>
                </a:solidFill>
                <a:effectLst>
                  <a:innerShdw blurRad="63500" dist="50800" dir="13500000">
                    <a:prstClr val="black">
                      <a:alpha val="50000"/>
                    </a:prstClr>
                  </a:innerShdw>
                </a:effectLst>
              </a:rPr>
              <a:t>Credo Cristo</a:t>
            </a:r>
          </a:p>
        </p:txBody>
      </p:sp>
    </p:spTree>
    <p:extLst>
      <p:ext uri="{BB962C8B-B14F-4D97-AF65-F5344CB8AC3E}">
        <p14:creationId xmlns:p14="http://schemas.microsoft.com/office/powerpoint/2010/main" val="4012454925"/>
      </p:ext>
    </p:extLst>
  </p:cSld>
  <p:clrMapOvr>
    <a:masterClrMapping/>
  </p:clrMapOvr>
  <p:transition spd="slow">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asellaDiTesto 3"/>
          <p:cNvSpPr txBox="1"/>
          <p:nvPr/>
        </p:nvSpPr>
        <p:spPr>
          <a:xfrm>
            <a:off x="251520" y="188640"/>
            <a:ext cx="8216900" cy="3046412"/>
          </a:xfrm>
          <a:prstGeom prst="rect">
            <a:avLst/>
          </a:prstGeom>
          <a:solidFill>
            <a:schemeClr val="bg1">
              <a:alpha val="50196"/>
            </a:schemeClr>
          </a:solidFill>
          <a:effectLst/>
        </p:spPr>
        <p:txBody>
          <a:bodyPr>
            <a:spAutoFit/>
          </a:bodyPr>
          <a:lstStyle/>
          <a:p>
            <a:pPr algn="ctr">
              <a:defRPr/>
            </a:pPr>
            <a:r>
              <a:rPr lang="it-IT" sz="4800" b="1" dirty="0">
                <a:effectLst>
                  <a:outerShdw blurRad="38100" dist="38100" dir="2700000" algn="tl">
                    <a:srgbClr val="000000">
                      <a:alpha val="43137"/>
                    </a:srgbClr>
                  </a:outerShdw>
                </a:effectLst>
                <a:latin typeface="Calibri" pitchFamily="34" charset="0"/>
              </a:rPr>
              <a:t>Io credo che tu sei risorto,</a:t>
            </a:r>
          </a:p>
          <a:p>
            <a:pPr algn="ctr">
              <a:defRPr/>
            </a:pPr>
            <a:r>
              <a:rPr lang="it-IT" sz="4800" b="1" dirty="0">
                <a:effectLst>
                  <a:outerShdw blurRad="38100" dist="38100" dir="2700000" algn="tl">
                    <a:srgbClr val="000000">
                      <a:alpha val="43137"/>
                    </a:srgbClr>
                  </a:outerShdw>
                </a:effectLst>
                <a:latin typeface="Calibri" pitchFamily="34" charset="0"/>
              </a:rPr>
              <a:t>Io credo nella tua potenza</a:t>
            </a:r>
          </a:p>
          <a:p>
            <a:pPr algn="ctr">
              <a:defRPr/>
            </a:pPr>
            <a:r>
              <a:rPr lang="it-IT" sz="4800" b="1" dirty="0">
                <a:effectLst>
                  <a:outerShdw blurRad="38100" dist="38100" dir="2700000" algn="tl">
                    <a:srgbClr val="000000">
                      <a:alpha val="43137"/>
                    </a:srgbClr>
                  </a:outerShdw>
                </a:effectLst>
                <a:latin typeface="Calibri" pitchFamily="34" charset="0"/>
              </a:rPr>
              <a:t>Io credo che tu sei speranza</a:t>
            </a:r>
          </a:p>
          <a:p>
            <a:pPr algn="ctr">
              <a:defRPr/>
            </a:pPr>
            <a:r>
              <a:rPr lang="it-IT" sz="4800" b="1" dirty="0">
                <a:effectLst>
                  <a:outerShdw blurRad="38100" dist="38100" dir="2700000" algn="tl">
                    <a:srgbClr val="000000">
                      <a:alpha val="43137"/>
                    </a:srgbClr>
                  </a:outerShdw>
                </a:effectLst>
                <a:latin typeface="Calibri" pitchFamily="34" charset="0"/>
              </a:rPr>
              <a:t>Credo che risorgerò con te</a:t>
            </a:r>
          </a:p>
        </p:txBody>
      </p:sp>
    </p:spTree>
    <p:extLst>
      <p:ext uri="{BB962C8B-B14F-4D97-AF65-F5344CB8AC3E}">
        <p14:creationId xmlns:p14="http://schemas.microsoft.com/office/powerpoint/2010/main" val="3389692281"/>
      </p:ext>
    </p:extLst>
  </p:cSld>
  <p:clrMapOvr>
    <a:masterClrMapping/>
  </p:clrMapOvr>
  <p:transition spd="slow"/>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N:\05 Fotografie\Cattedrale\Diocesi\Chieirchetti\Chirichetti 2006\Le Case Chierichetti 2006 067.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2" name="CasellaDiTesto 1"/>
          <p:cNvSpPr txBox="1"/>
          <p:nvPr/>
        </p:nvSpPr>
        <p:spPr>
          <a:xfrm>
            <a:off x="1214438" y="3929063"/>
            <a:ext cx="6715125" cy="2554287"/>
          </a:xfrm>
          <a:prstGeom prst="rect">
            <a:avLst/>
          </a:prstGeom>
          <a:noFill/>
        </p:spPr>
        <p:txBody>
          <a:bodyPr>
            <a:spAutoFit/>
          </a:bodyPr>
          <a:lstStyle/>
          <a:p>
            <a:pPr>
              <a:defRPr/>
            </a:pPr>
            <a:r>
              <a:rPr lang="it-IT" sz="4000" b="1" dirty="0">
                <a:solidFill>
                  <a:srgbClr val="FF0000"/>
                </a:solidFill>
                <a:effectLst>
                  <a:outerShdw blurRad="38100" dist="38100" dir="2700000" algn="tl">
                    <a:srgbClr val="000000">
                      <a:alpha val="43137"/>
                    </a:srgbClr>
                  </a:outerShdw>
                </a:effectLst>
                <a:latin typeface="Britannic Bold" pitchFamily="34" charset="0"/>
              </a:rPr>
              <a:t>Io credo che tu sei risorto,</a:t>
            </a:r>
          </a:p>
          <a:p>
            <a:pPr>
              <a:defRPr/>
            </a:pPr>
            <a:r>
              <a:rPr lang="it-IT" sz="4000" b="1" dirty="0">
                <a:solidFill>
                  <a:srgbClr val="FF0000"/>
                </a:solidFill>
                <a:effectLst>
                  <a:outerShdw blurRad="38100" dist="38100" dir="2700000" algn="tl">
                    <a:srgbClr val="000000">
                      <a:alpha val="43137"/>
                    </a:srgbClr>
                  </a:outerShdw>
                </a:effectLst>
                <a:latin typeface="Britannic Bold" pitchFamily="34" charset="0"/>
              </a:rPr>
              <a:t>Io credo nella tua potenza</a:t>
            </a:r>
          </a:p>
          <a:p>
            <a:pPr>
              <a:defRPr/>
            </a:pPr>
            <a:r>
              <a:rPr lang="it-IT" sz="4000" b="1" dirty="0">
                <a:solidFill>
                  <a:srgbClr val="FF0000"/>
                </a:solidFill>
                <a:effectLst>
                  <a:outerShdw blurRad="38100" dist="38100" dir="2700000" algn="tl">
                    <a:srgbClr val="000000">
                      <a:alpha val="43137"/>
                    </a:srgbClr>
                  </a:outerShdw>
                </a:effectLst>
                <a:latin typeface="Britannic Bold" pitchFamily="34" charset="0"/>
              </a:rPr>
              <a:t>Io credo che tu sei speranza</a:t>
            </a:r>
          </a:p>
          <a:p>
            <a:pPr>
              <a:defRPr/>
            </a:pPr>
            <a:r>
              <a:rPr lang="it-IT" sz="4000" b="1" dirty="0">
                <a:solidFill>
                  <a:srgbClr val="FF0000"/>
                </a:solidFill>
                <a:effectLst>
                  <a:outerShdw blurRad="38100" dist="38100" dir="2700000" algn="tl">
                    <a:srgbClr val="000000">
                      <a:alpha val="43137"/>
                    </a:srgbClr>
                  </a:outerShdw>
                </a:effectLst>
                <a:latin typeface="Britannic Bold" pitchFamily="34" charset="0"/>
              </a:rPr>
              <a:t>Credo che risorgerò con te</a:t>
            </a:r>
          </a:p>
        </p:txBody>
      </p:sp>
    </p:spTree>
    <p:extLst>
      <p:ext uri="{BB962C8B-B14F-4D97-AF65-F5344CB8AC3E}">
        <p14:creationId xmlns:p14="http://schemas.microsoft.com/office/powerpoint/2010/main" val="780793738"/>
      </p:ext>
    </p:extLst>
  </p:cSld>
  <p:clrMapOvr>
    <a:masterClrMapping/>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asellaDiTesto 3"/>
          <p:cNvSpPr txBox="1"/>
          <p:nvPr/>
        </p:nvSpPr>
        <p:spPr>
          <a:xfrm>
            <a:off x="463550" y="188640"/>
            <a:ext cx="8216900" cy="3046412"/>
          </a:xfrm>
          <a:prstGeom prst="rect">
            <a:avLst/>
          </a:prstGeom>
          <a:solidFill>
            <a:schemeClr val="bg1">
              <a:alpha val="50196"/>
            </a:schemeClr>
          </a:solidFill>
          <a:effectLst/>
        </p:spPr>
        <p:txBody>
          <a:bodyPr>
            <a:spAutoFit/>
          </a:bodyPr>
          <a:lstStyle/>
          <a:p>
            <a:pPr algn="ctr">
              <a:defRPr/>
            </a:pPr>
            <a:r>
              <a:rPr lang="it-IT" sz="4800" b="1" dirty="0">
                <a:effectLst>
                  <a:outerShdw blurRad="38100" dist="38100" dir="2700000" algn="tl">
                    <a:srgbClr val="000000">
                      <a:alpha val="43137"/>
                    </a:srgbClr>
                  </a:outerShdw>
                </a:effectLst>
                <a:latin typeface="Calibri" pitchFamily="34" charset="0"/>
              </a:rPr>
              <a:t>Io credo che tu sei risorto,</a:t>
            </a:r>
          </a:p>
          <a:p>
            <a:pPr algn="ctr">
              <a:defRPr/>
            </a:pPr>
            <a:r>
              <a:rPr lang="it-IT" sz="4800" b="1" dirty="0">
                <a:effectLst>
                  <a:outerShdw blurRad="38100" dist="38100" dir="2700000" algn="tl">
                    <a:srgbClr val="000000">
                      <a:alpha val="43137"/>
                    </a:srgbClr>
                  </a:outerShdw>
                </a:effectLst>
                <a:latin typeface="Calibri" pitchFamily="34" charset="0"/>
              </a:rPr>
              <a:t>Io credo nella tua potenza</a:t>
            </a:r>
          </a:p>
          <a:p>
            <a:pPr algn="ctr">
              <a:defRPr/>
            </a:pPr>
            <a:r>
              <a:rPr lang="it-IT" sz="4800" b="1" dirty="0">
                <a:effectLst>
                  <a:outerShdw blurRad="38100" dist="38100" dir="2700000" algn="tl">
                    <a:srgbClr val="000000">
                      <a:alpha val="43137"/>
                    </a:srgbClr>
                  </a:outerShdw>
                </a:effectLst>
                <a:latin typeface="Calibri" pitchFamily="34" charset="0"/>
              </a:rPr>
              <a:t>Io credo che tu sei speranza</a:t>
            </a:r>
          </a:p>
          <a:p>
            <a:pPr algn="ctr">
              <a:defRPr/>
            </a:pPr>
            <a:r>
              <a:rPr lang="it-IT" sz="4800" b="1" dirty="0">
                <a:effectLst>
                  <a:outerShdw blurRad="38100" dist="38100" dir="2700000" algn="tl">
                    <a:srgbClr val="000000">
                      <a:alpha val="43137"/>
                    </a:srgbClr>
                  </a:outerShdw>
                </a:effectLst>
                <a:latin typeface="Calibri" pitchFamily="34" charset="0"/>
              </a:rPr>
              <a:t>Credo che risorgerò con te</a:t>
            </a:r>
          </a:p>
        </p:txBody>
      </p:sp>
    </p:spTree>
    <p:extLst>
      <p:ext uri="{BB962C8B-B14F-4D97-AF65-F5344CB8AC3E}">
        <p14:creationId xmlns:p14="http://schemas.microsoft.com/office/powerpoint/2010/main" val="951056580"/>
      </p:ext>
    </p:extLst>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3"/>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pic>
        <p:nvPicPr>
          <p:cNvPr id="2050" name="Picture 2" descr="I:\2010-04-17 gara del doce\gara del doce 445.JPG"/>
          <p:cNvPicPr>
            <a:picLocks noChangeAspect="1" noChangeArrowheads="1"/>
          </p:cNvPicPr>
          <p:nvPr/>
        </p:nvPicPr>
        <p:blipFill>
          <a:blip r:embed="rId3" cstate="email"/>
          <a:srcRect/>
          <a:stretch>
            <a:fillRect/>
          </a:stretch>
        </p:blipFill>
        <p:spPr bwMode="auto">
          <a:xfrm>
            <a:off x="0" y="0"/>
            <a:ext cx="5400172" cy="7200000"/>
          </a:xfrm>
          <a:prstGeom prst="rect">
            <a:avLst/>
          </a:prstGeom>
          <a:noFill/>
        </p:spPr>
      </p:pic>
      <p:sp>
        <p:nvSpPr>
          <p:cNvPr id="176131" name="WordArt 3"/>
          <p:cNvSpPr>
            <a:spLocks noChangeArrowheads="1" noChangeShapeType="1" noTextEdit="1"/>
          </p:cNvSpPr>
          <p:nvPr/>
        </p:nvSpPr>
        <p:spPr bwMode="auto">
          <a:xfrm>
            <a:off x="428625" y="357188"/>
            <a:ext cx="8286750" cy="6286500"/>
          </a:xfrm>
          <a:prstGeom prst="rect">
            <a:avLst/>
          </a:prstGeom>
        </p:spPr>
        <p:txBody>
          <a:bodyPr wrap="none" fromWordArt="1">
            <a:prstTxWarp prst="textDeflateBottom">
              <a:avLst>
                <a:gd name="adj" fmla="val 76472"/>
              </a:avLst>
            </a:prstTxWarp>
          </a:bodyPr>
          <a:lstStyle/>
          <a:p>
            <a:pPr algn="ctr"/>
            <a:r>
              <a:rPr lang="it-IT" sz="3600" kern="10" dirty="0" smtClean="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Ciao a tutti</a:t>
            </a:r>
          </a:p>
          <a:p>
            <a:pPr algn="ctr"/>
            <a:r>
              <a:rPr lang="it-IT" sz="3600" kern="10" dirty="0" smtClean="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e</a:t>
            </a:r>
            <a:endParaRPr lang="it-IT" sz="3600" kern="10" dirty="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endParaRPr>
          </a:p>
          <a:p>
            <a:pPr algn="ctr"/>
            <a:r>
              <a:rPr lang="it-IT" sz="3600" kern="10" dirty="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buona domenica</a:t>
            </a:r>
          </a:p>
        </p:txBody>
      </p:sp>
    </p:spTree>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3" descr="N:\05 Fotografie\Gite\Fatima\Fatima 2007 232.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357290" y="714356"/>
            <a:ext cx="6481261" cy="1446550"/>
          </a:xfrm>
          <a:prstGeom prst="rect">
            <a:avLst/>
          </a:prstGeom>
          <a:noFill/>
        </p:spPr>
        <p:txBody>
          <a:bodyPr wrap="none">
            <a:spAutoFit/>
          </a:bodyPr>
          <a:lstStyle/>
          <a:p>
            <a:pPr algn="ctr">
              <a:defRPr/>
            </a:pPr>
            <a:r>
              <a:rPr lang="it-IT" sz="8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Credo Cristo</a:t>
            </a:r>
          </a:p>
        </p:txBody>
      </p:sp>
    </p:spTree>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N:\05 Fotografie\Cattedrale\Pasqua\Pasqua 2009\Pasqua 2009 088.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4" name="CasellaDiTesto 3"/>
          <p:cNvSpPr txBox="1"/>
          <p:nvPr/>
        </p:nvSpPr>
        <p:spPr>
          <a:xfrm>
            <a:off x="463550" y="3500438"/>
            <a:ext cx="8216900" cy="3046412"/>
          </a:xfrm>
          <a:prstGeom prst="rect">
            <a:avLst/>
          </a:prstGeom>
          <a:solidFill>
            <a:schemeClr val="bg1">
              <a:alpha val="50196"/>
            </a:schemeClr>
          </a:solidFill>
          <a:effectLst/>
        </p:spPr>
        <p:txBody>
          <a:bodyPr>
            <a:spAutoFit/>
          </a:bodyPr>
          <a:lstStyle/>
          <a:p>
            <a:pPr algn="ctr">
              <a:defRPr/>
            </a:pPr>
            <a:r>
              <a:rPr lang="it-IT" sz="4800" b="1" dirty="0">
                <a:effectLst>
                  <a:outerShdw blurRad="38100" dist="38100" dir="2700000" algn="tl">
                    <a:srgbClr val="000000">
                      <a:alpha val="43137"/>
                    </a:srgbClr>
                  </a:outerShdw>
                </a:effectLst>
                <a:latin typeface="Calibri" pitchFamily="34" charset="0"/>
              </a:rPr>
              <a:t>Io credo che tu sei risorto,</a:t>
            </a:r>
          </a:p>
          <a:p>
            <a:pPr algn="ctr">
              <a:defRPr/>
            </a:pPr>
            <a:r>
              <a:rPr lang="it-IT" sz="4800" b="1" dirty="0">
                <a:effectLst>
                  <a:outerShdw blurRad="38100" dist="38100" dir="2700000" algn="tl">
                    <a:srgbClr val="000000">
                      <a:alpha val="43137"/>
                    </a:srgbClr>
                  </a:outerShdw>
                </a:effectLst>
                <a:latin typeface="Calibri" pitchFamily="34" charset="0"/>
              </a:rPr>
              <a:t>Io credo nella tua potenza</a:t>
            </a:r>
          </a:p>
          <a:p>
            <a:pPr algn="ctr">
              <a:defRPr/>
            </a:pPr>
            <a:r>
              <a:rPr lang="it-IT" sz="4800" b="1" dirty="0">
                <a:effectLst>
                  <a:outerShdw blurRad="38100" dist="38100" dir="2700000" algn="tl">
                    <a:srgbClr val="000000">
                      <a:alpha val="43137"/>
                    </a:srgbClr>
                  </a:outerShdw>
                </a:effectLst>
                <a:latin typeface="Calibri" pitchFamily="34" charset="0"/>
              </a:rPr>
              <a:t>Io credo che tu sei speranza</a:t>
            </a:r>
          </a:p>
          <a:p>
            <a:pPr algn="ctr">
              <a:defRPr/>
            </a:pPr>
            <a:r>
              <a:rPr lang="it-IT" sz="4800" b="1" dirty="0">
                <a:effectLst>
                  <a:outerShdw blurRad="38100" dist="38100" dir="2700000" algn="tl">
                    <a:srgbClr val="000000">
                      <a:alpha val="43137"/>
                    </a:srgbClr>
                  </a:outerShdw>
                </a:effectLst>
                <a:latin typeface="Calibri" pitchFamily="34" charset="0"/>
              </a:rPr>
              <a:t>Credo che risorgerò con te</a:t>
            </a:r>
          </a:p>
        </p:txBody>
      </p:sp>
    </p:spTree>
  </p:cSld>
  <p:clrMapOvr>
    <a:masterClrMapping/>
  </p:clrMapOvr>
  <p:transition spd="slow"/>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N:\05 Fotografie\Cattedrale\Diocesi\Chieirchetti\Chirichetti 2006\Le Case Chierichetti 2006 067.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2" name="CasellaDiTesto 1"/>
          <p:cNvSpPr txBox="1"/>
          <p:nvPr/>
        </p:nvSpPr>
        <p:spPr>
          <a:xfrm>
            <a:off x="250001" y="3929063"/>
            <a:ext cx="8643998" cy="2554545"/>
          </a:xfrm>
          <a:prstGeom prst="rect">
            <a:avLst/>
          </a:prstGeom>
          <a:solidFill>
            <a:srgbClr val="FFFFFF"/>
          </a:solidFill>
        </p:spPr>
        <p:txBody>
          <a:bodyPr wrap="square">
            <a:spAutoFit/>
          </a:bodyPr>
          <a:lstStyle/>
          <a:p>
            <a:pPr>
              <a:defRPr/>
            </a:pPr>
            <a:r>
              <a:rPr lang="it-IT" sz="4000" b="1" dirty="0">
                <a:solidFill>
                  <a:srgbClr val="FF0000"/>
                </a:solidFill>
                <a:effectLst>
                  <a:outerShdw blurRad="38100" dist="38100" dir="2700000" algn="tl">
                    <a:srgbClr val="000000">
                      <a:alpha val="43137"/>
                    </a:srgbClr>
                  </a:outerShdw>
                </a:effectLst>
                <a:latin typeface="Arial Black" pitchFamily="34" charset="0"/>
              </a:rPr>
              <a:t>Io credo che tu sei risorto,</a:t>
            </a:r>
          </a:p>
          <a:p>
            <a:pPr>
              <a:defRPr/>
            </a:pPr>
            <a:r>
              <a:rPr lang="it-IT" sz="4000" b="1" dirty="0">
                <a:solidFill>
                  <a:srgbClr val="FF0000"/>
                </a:solidFill>
                <a:effectLst>
                  <a:outerShdw blurRad="38100" dist="38100" dir="2700000" algn="tl">
                    <a:srgbClr val="000000">
                      <a:alpha val="43137"/>
                    </a:srgbClr>
                  </a:outerShdw>
                </a:effectLst>
                <a:latin typeface="Arial Black" pitchFamily="34" charset="0"/>
              </a:rPr>
              <a:t>Io credo nella tua potenza</a:t>
            </a:r>
          </a:p>
          <a:p>
            <a:pPr>
              <a:defRPr/>
            </a:pPr>
            <a:r>
              <a:rPr lang="it-IT" sz="4000" b="1" dirty="0">
                <a:solidFill>
                  <a:srgbClr val="FF0000"/>
                </a:solidFill>
                <a:effectLst>
                  <a:outerShdw blurRad="38100" dist="38100" dir="2700000" algn="tl">
                    <a:srgbClr val="000000">
                      <a:alpha val="43137"/>
                    </a:srgbClr>
                  </a:outerShdw>
                </a:effectLst>
                <a:latin typeface="Arial Black" pitchFamily="34" charset="0"/>
              </a:rPr>
              <a:t>Io credo che tu sei speranza</a:t>
            </a:r>
          </a:p>
          <a:p>
            <a:pPr>
              <a:defRPr/>
            </a:pPr>
            <a:r>
              <a:rPr lang="it-IT" sz="4000" b="1" dirty="0">
                <a:solidFill>
                  <a:srgbClr val="FF0000"/>
                </a:solidFill>
                <a:effectLst>
                  <a:outerShdw blurRad="38100" dist="38100" dir="2700000" algn="tl">
                    <a:srgbClr val="000000">
                      <a:alpha val="43137"/>
                    </a:srgbClr>
                  </a:outerShdw>
                </a:effectLst>
                <a:latin typeface="Arial Black" pitchFamily="34" charset="0"/>
              </a:rPr>
              <a:t>Credo che risorgerò con te</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25916"/>
          </a:xfrm>
          <a:prstGeom prst="rect">
            <a:avLst/>
          </a:prstGeom>
        </p:spPr>
      </p:pic>
      <p:sp>
        <p:nvSpPr>
          <p:cNvPr id="3" name="CasellaDiTesto 2"/>
          <p:cNvSpPr txBox="1"/>
          <p:nvPr/>
        </p:nvSpPr>
        <p:spPr>
          <a:xfrm>
            <a:off x="5643563" y="260648"/>
            <a:ext cx="3357562" cy="2554288"/>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Signore Dio, Re del cielo, Dio Padre Onnipotente. </a:t>
            </a:r>
          </a:p>
        </p:txBody>
      </p:sp>
      <p:sp>
        <p:nvSpPr>
          <p:cNvPr id="4" name="CasellaDiTesto 3"/>
          <p:cNvSpPr txBox="1"/>
          <p:nvPr/>
        </p:nvSpPr>
        <p:spPr>
          <a:xfrm>
            <a:off x="467544" y="3140968"/>
            <a:ext cx="3643312" cy="1938337"/>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Signore Dio, Agnello di Dio,</a:t>
            </a:r>
          </a:p>
        </p:txBody>
      </p:sp>
      <p:sp>
        <p:nvSpPr>
          <p:cNvPr id="5" name="CasellaDiTesto 4"/>
          <p:cNvSpPr txBox="1"/>
          <p:nvPr/>
        </p:nvSpPr>
        <p:spPr>
          <a:xfrm>
            <a:off x="1535113" y="5534025"/>
            <a:ext cx="6073775" cy="1323975"/>
          </a:xfrm>
          <a:prstGeom prst="rect">
            <a:avLst/>
          </a:prstGeom>
          <a:solidFill>
            <a:srgbClr val="0000FF">
              <a:alpha val="65098"/>
            </a:srgbClr>
          </a:solidFill>
        </p:spPr>
        <p:txBody>
          <a:bodyPr>
            <a:spAutoFit/>
          </a:bodyPr>
          <a:lstStyle/>
          <a:p>
            <a:pPr algn="ct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abbi pietà, </a:t>
            </a:r>
            <a:r>
              <a:rPr lang="it-IT" sz="4000" b="1" i="1" dirty="0" err="1">
                <a:solidFill>
                  <a:srgbClr val="FFFFFF"/>
                </a:solidFill>
                <a:effectLst>
                  <a:outerShdw blurRad="38100" dist="38100" dir="2700000" algn="tl">
                    <a:srgbClr val="000000"/>
                  </a:outerShdw>
                </a:effectLst>
                <a:latin typeface="Times"/>
              </a:rPr>
              <a:t>pietà</a:t>
            </a:r>
            <a:r>
              <a:rPr lang="it-IT" sz="4000" b="1" i="1" dirty="0">
                <a:solidFill>
                  <a:srgbClr val="FFFFFF"/>
                </a:solidFill>
                <a:effectLst>
                  <a:outerShdw blurRad="38100" dist="38100" dir="2700000" algn="tl">
                    <a:srgbClr val="000000"/>
                  </a:outerShdw>
                </a:effectLst>
                <a:latin typeface="Times"/>
              </a:rPr>
              <a:t> di noi, </a:t>
            </a:r>
          </a:p>
          <a:p>
            <a:pPr algn="ct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pietà di noi.</a:t>
            </a:r>
          </a:p>
        </p:txBody>
      </p:sp>
    </p:spTree>
    <p:extLst>
      <p:ext uri="{BB962C8B-B14F-4D97-AF65-F5344CB8AC3E}">
        <p14:creationId xmlns:p14="http://schemas.microsoft.com/office/powerpoint/2010/main" val="904195875"/>
      </p:ext>
    </p:extLst>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N:\05 Fotografie\Cattedrale\Pasqua\Pasqua 2009\Pasqua 2009 088.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4" name="CasellaDiTesto 3"/>
          <p:cNvSpPr txBox="1"/>
          <p:nvPr/>
        </p:nvSpPr>
        <p:spPr>
          <a:xfrm>
            <a:off x="463550" y="3500438"/>
            <a:ext cx="8216900" cy="3046412"/>
          </a:xfrm>
          <a:prstGeom prst="rect">
            <a:avLst/>
          </a:prstGeom>
          <a:solidFill>
            <a:schemeClr val="bg1">
              <a:alpha val="50196"/>
            </a:schemeClr>
          </a:solidFill>
          <a:effectLst/>
        </p:spPr>
        <p:txBody>
          <a:bodyPr>
            <a:spAutoFit/>
          </a:bodyPr>
          <a:lstStyle/>
          <a:p>
            <a:pPr algn="ctr">
              <a:defRPr/>
            </a:pPr>
            <a:r>
              <a:rPr lang="it-IT" sz="4800" b="1" dirty="0">
                <a:effectLst>
                  <a:outerShdw blurRad="38100" dist="38100" dir="2700000" algn="tl">
                    <a:srgbClr val="000000">
                      <a:alpha val="43137"/>
                    </a:srgbClr>
                  </a:outerShdw>
                </a:effectLst>
                <a:latin typeface="Calibri" pitchFamily="34" charset="0"/>
              </a:rPr>
              <a:t>Io credo che tu sei risorto,</a:t>
            </a:r>
          </a:p>
          <a:p>
            <a:pPr algn="ctr">
              <a:defRPr/>
            </a:pPr>
            <a:r>
              <a:rPr lang="it-IT" sz="4800" b="1" dirty="0">
                <a:effectLst>
                  <a:outerShdw blurRad="38100" dist="38100" dir="2700000" algn="tl">
                    <a:srgbClr val="000000">
                      <a:alpha val="43137"/>
                    </a:srgbClr>
                  </a:outerShdw>
                </a:effectLst>
                <a:latin typeface="Calibri" pitchFamily="34" charset="0"/>
              </a:rPr>
              <a:t>Io credo nella tua potenza</a:t>
            </a:r>
          </a:p>
          <a:p>
            <a:pPr algn="ctr">
              <a:defRPr/>
            </a:pPr>
            <a:r>
              <a:rPr lang="it-IT" sz="4800" b="1" dirty="0">
                <a:effectLst>
                  <a:outerShdw blurRad="38100" dist="38100" dir="2700000" algn="tl">
                    <a:srgbClr val="000000">
                      <a:alpha val="43137"/>
                    </a:srgbClr>
                  </a:outerShdw>
                </a:effectLst>
                <a:latin typeface="Calibri" pitchFamily="34" charset="0"/>
              </a:rPr>
              <a:t>Io credo che tu sei speranza</a:t>
            </a:r>
          </a:p>
          <a:p>
            <a:pPr algn="ctr">
              <a:defRPr/>
            </a:pPr>
            <a:r>
              <a:rPr lang="it-IT" sz="4800" b="1" dirty="0">
                <a:effectLst>
                  <a:outerShdw blurRad="38100" dist="38100" dir="2700000" algn="tl">
                    <a:srgbClr val="000000">
                      <a:alpha val="43137"/>
                    </a:srgbClr>
                  </a:outerShdw>
                </a:effectLst>
                <a:latin typeface="Calibri" pitchFamily="34" charset="0"/>
              </a:rPr>
              <a:t>Credo che risorgerò con te</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asellaDiTesto 2"/>
          <p:cNvSpPr txBox="1"/>
          <p:nvPr/>
        </p:nvSpPr>
        <p:spPr>
          <a:xfrm>
            <a:off x="71438" y="214313"/>
            <a:ext cx="3571875" cy="4400550"/>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Gloria, </a:t>
            </a:r>
            <a:r>
              <a:rPr lang="it-IT" sz="4000" b="1" i="1" dirty="0" err="1">
                <a:solidFill>
                  <a:srgbClr val="FFFFFF"/>
                </a:solidFill>
                <a:effectLst>
                  <a:outerShdw blurRad="38100" dist="38100" dir="2700000" algn="tl">
                    <a:srgbClr val="000000"/>
                  </a:outerShdw>
                </a:effectLst>
                <a:latin typeface="Times"/>
              </a:rPr>
              <a:t>gloria</a:t>
            </a:r>
            <a:r>
              <a:rPr lang="it-IT" sz="4000" b="1" i="1" dirty="0">
                <a:solidFill>
                  <a:srgbClr val="FFFFFF"/>
                </a:solidFill>
                <a:effectLst>
                  <a:outerShdw blurRad="38100" dist="38100" dir="2700000" algn="tl">
                    <a:srgbClr val="000000"/>
                  </a:outerShdw>
                </a:effectLst>
                <a:latin typeface="Times"/>
              </a:rPr>
              <a:t>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in cielo a Dio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e pace in terra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agli uomini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di buona volontà. </a:t>
            </a:r>
          </a:p>
        </p:txBody>
      </p:sp>
      <p:sp>
        <p:nvSpPr>
          <p:cNvPr id="5" name="CasellaDiTesto 4"/>
          <p:cNvSpPr txBox="1"/>
          <p:nvPr/>
        </p:nvSpPr>
        <p:spPr>
          <a:xfrm>
            <a:off x="5500688" y="2071688"/>
            <a:ext cx="3571875" cy="4400550"/>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Ti adoriamo,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ti glorifichiamo, rendiamo grazie per la tua infinita bontà.</a:t>
            </a:r>
          </a:p>
        </p:txBody>
      </p:sp>
    </p:spTree>
    <p:extLst>
      <p:ext uri="{BB962C8B-B14F-4D97-AF65-F5344CB8AC3E}">
        <p14:creationId xmlns:p14="http://schemas.microsoft.com/office/powerpoint/2010/main" val="205857612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N:\05 Fotografie\Cattedrale\Pasqua\Pasqua 2009\Pasqua 2009 069.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214313" y="214313"/>
            <a:ext cx="4143375" cy="3170237"/>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Tu che togli i peccati del mondo, accogli la nostra supplica. </a:t>
            </a:r>
          </a:p>
        </p:txBody>
      </p:sp>
      <p:sp>
        <p:nvSpPr>
          <p:cNvPr id="4" name="CasellaDiTesto 3"/>
          <p:cNvSpPr txBox="1"/>
          <p:nvPr/>
        </p:nvSpPr>
        <p:spPr>
          <a:xfrm>
            <a:off x="5000625" y="3071813"/>
            <a:ext cx="4143375" cy="3786187"/>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Tu che siedi alla destra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del Padre,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abbi pietà,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pietà di noi, </a:t>
            </a:r>
          </a:p>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pietà di noi.</a:t>
            </a:r>
          </a:p>
        </p:txBody>
      </p:sp>
    </p:spTree>
    <p:extLst>
      <p:ext uri="{BB962C8B-B14F-4D97-AF65-F5344CB8AC3E}">
        <p14:creationId xmlns:p14="http://schemas.microsoft.com/office/powerpoint/2010/main" val="142736623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N:\05 Fotografie\Cattedrale\Pasqua\Pasqua 2009\Pasqua 2009 070.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1"/>
          <p:cNvSpPr txBox="1">
            <a:spLocks noChangeArrowheads="1"/>
          </p:cNvSpPr>
          <p:nvPr/>
        </p:nvSpPr>
        <p:spPr bwMode="auto">
          <a:xfrm>
            <a:off x="428625" y="0"/>
            <a:ext cx="8429625" cy="2554288"/>
          </a:xfrm>
          <a:prstGeom prst="rect">
            <a:avLst/>
          </a:prstGeom>
          <a:solidFill>
            <a:srgbClr val="0000FF">
              <a:alpha val="64706"/>
            </a:srgbClr>
          </a:solidFill>
          <a:ln w="9525">
            <a:noFill/>
            <a:miter lim="800000"/>
            <a:headEnd/>
            <a:tailEnd/>
          </a:ln>
        </p:spPr>
        <p:txBody>
          <a:bodyPr>
            <a:spAutoFit/>
          </a:bodyPr>
          <a:lstStyle/>
          <a:p>
            <a:pPr fontAlgn="auto">
              <a:spcBef>
                <a:spcPts val="0"/>
              </a:spcBef>
              <a:spcAft>
                <a:spcPts val="0"/>
              </a:spcAft>
              <a:defRPr/>
            </a:pPr>
            <a:r>
              <a:rPr lang="it-IT" sz="4000" b="1" i="1" dirty="0">
                <a:solidFill>
                  <a:srgbClr val="FFFFFF"/>
                </a:solidFill>
                <a:effectLst>
                  <a:outerShdw blurRad="38100" dist="38100" dir="2700000" algn="tl">
                    <a:srgbClr val="000000"/>
                  </a:outerShdw>
                </a:effectLst>
                <a:latin typeface="Times"/>
              </a:rPr>
              <a:t>Perché solo tu il Santo, solo il Signore, solo tu l’Altissimo Gesù; con lo Spirito Santo, nella gloria di Dio Padre Onnipotente. Amen.</a:t>
            </a:r>
          </a:p>
        </p:txBody>
      </p:sp>
    </p:spTree>
    <p:extLst>
      <p:ext uri="{BB962C8B-B14F-4D97-AF65-F5344CB8AC3E}">
        <p14:creationId xmlns:p14="http://schemas.microsoft.com/office/powerpoint/2010/main" val="2607357124"/>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14313" y="0"/>
            <a:ext cx="8715375" cy="6247864"/>
          </a:xfrm>
          <a:prstGeom prst="rect">
            <a:avLst/>
          </a:prstGeom>
          <a:noFill/>
          <a:ln w="9525">
            <a:noFill/>
            <a:miter lim="800000"/>
            <a:headEnd/>
            <a:tailEnd/>
          </a:ln>
        </p:spPr>
        <p:txBody>
          <a:bodyPr anchor="ctr">
            <a:spAutoFit/>
          </a:bodyPr>
          <a:lstStyle/>
          <a:p>
            <a:pPr algn="just"/>
            <a:r>
              <a:rPr lang="it-IT" sz="4000" dirty="0" smtClean="0">
                <a:latin typeface="Calibri" pitchFamily="34" charset="0"/>
                <a:cs typeface="Times New Roman" pitchFamily="18" charset="0"/>
              </a:rPr>
              <a:t>Padre misericordioso, accresci in noi la luce della fede, perché nei segni sacramentali della Chiesa riconosciamo il tuo Figlio, che continua a manifestarsi ai suoi discepoli, e donaci il tuo Spirito, per proclamare davanti a tutti che Gesù è il Signore. Egli è Dio, e vive </a:t>
            </a:r>
            <a:r>
              <a:rPr lang="it-IT" sz="4000" dirty="0">
                <a:latin typeface="Calibri" pitchFamily="34" charset="0"/>
                <a:cs typeface="Times New Roman" pitchFamily="18" charset="0"/>
              </a:rPr>
              <a:t>e regna con te, nell'unità dello Spirito Santo, per tutti i secoli dei secoli.								</a:t>
            </a:r>
            <a:r>
              <a:rPr lang="it-IT" sz="4000" dirty="0" smtClean="0">
                <a:latin typeface="Calibri" pitchFamily="34" charset="0"/>
                <a:cs typeface="Times New Roman" pitchFamily="18" charset="0"/>
              </a:rPr>
              <a:t>				</a:t>
            </a:r>
            <a:r>
              <a:rPr lang="it-IT" sz="4000" b="1" dirty="0" smtClean="0">
                <a:latin typeface="Calibri" pitchFamily="34" charset="0"/>
                <a:cs typeface="Times New Roman" pitchFamily="18" charset="0"/>
              </a:rPr>
              <a:t>Amen</a:t>
            </a:r>
            <a:r>
              <a:rPr lang="it-IT" sz="4000" b="1" dirty="0">
                <a:latin typeface="Calibri" pitchFamily="34" charset="0"/>
                <a:cs typeface="Times New Roman" pitchFamily="18" charset="0"/>
              </a:rPr>
              <a:t>. </a:t>
            </a:r>
            <a:endParaRPr lang="it-IT" sz="4000" dirty="0">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27651" name="Picture 4" descr="N:\05 Fotografie\Cattedrale\Pasqua\Pasqua 2009\Pasqua 2009 068.jpg"/>
          <p:cNvPicPr>
            <a:picLocks noChangeAspect="1" noChangeArrowheads="1"/>
          </p:cNvPicPr>
          <p:nvPr/>
        </p:nvPicPr>
        <p:blipFill>
          <a:blip r:embed="rId2" cstate="email"/>
          <a:srcRect/>
          <a:stretch>
            <a:fillRect/>
          </a:stretch>
        </p:blipFill>
        <p:spPr bwMode="auto">
          <a:xfrm>
            <a:off x="4714875" y="0"/>
            <a:ext cx="4429125"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547AF9E2"/>
          <p:cNvPicPr>
            <a:picLocks noChangeAspect="1" noChangeArrowheads="1"/>
          </p:cNvPicPr>
          <p:nvPr/>
        </p:nvPicPr>
        <p:blipFill>
          <a:blip r:embed="rId2" cstate="email"/>
          <a:srcRect l="27380" t="14529" r="9097" b="43181"/>
          <a:stretch>
            <a:fillRect/>
          </a:stretch>
        </p:blipFill>
        <p:spPr bwMode="auto">
          <a:xfrm>
            <a:off x="857250" y="-47625"/>
            <a:ext cx="7319963" cy="6905625"/>
          </a:xfrm>
          <a:prstGeom prst="rect">
            <a:avLst/>
          </a:prstGeom>
          <a:noFill/>
          <a:ln w="9525">
            <a:noFill/>
            <a:miter lim="800000"/>
            <a:headEnd/>
            <a:tailEnd/>
          </a:ln>
        </p:spPr>
      </p:pic>
      <p:sp>
        <p:nvSpPr>
          <p:cNvPr id="10243" name="WordArt 4"/>
          <p:cNvSpPr>
            <a:spLocks noChangeArrowheads="1" noChangeShapeType="1" noTextEdit="1"/>
          </p:cNvSpPr>
          <p:nvPr/>
        </p:nvSpPr>
        <p:spPr bwMode="auto">
          <a:xfrm>
            <a:off x="428625" y="285750"/>
            <a:ext cx="8215313" cy="6143625"/>
          </a:xfrm>
          <a:prstGeom prst="rect">
            <a:avLst/>
          </a:prstGeom>
        </p:spPr>
        <p:txBody>
          <a:bodyPr wrap="none" fromWordArt="1">
            <a:prstTxWarp prst="textDeflateBottom">
              <a:avLst>
                <a:gd name="adj" fmla="val 76472"/>
              </a:avLst>
            </a:prstTxWarp>
            <a:scene3d>
              <a:camera prst="legacyObliqueTopLeft"/>
              <a:lightRig rig="legacyNormal3" dir="t"/>
            </a:scene3d>
            <a:sp3d extrusionH="430200" prstMaterial="legacyMatte">
              <a:extrusionClr>
                <a:srgbClr val="939676"/>
              </a:extrusionClr>
            </a:sp3d>
          </a:bodyPr>
          <a:lstStyle/>
          <a:p>
            <a:pPr algn="ctr"/>
            <a:r>
              <a:rPr lang="it-IT" sz="3600" kern="10">
                <a:ln w="9525">
                  <a:round/>
                  <a:headEnd/>
                  <a:tailEnd/>
                </a:ln>
                <a:gradFill rotWithShape="1">
                  <a:gsLst>
                    <a:gs pos="0">
                      <a:srgbClr val="FF0000"/>
                    </a:gs>
                    <a:gs pos="100000">
                      <a:srgbClr val="FFCCCC"/>
                    </a:gs>
                  </a:gsLst>
                  <a:lin ang="18900000" scaled="1"/>
                </a:gradFill>
                <a:latin typeface="Impact"/>
              </a:rPr>
              <a:t>E' risorto</a:t>
            </a:r>
          </a:p>
          <a:p>
            <a:pPr algn="ctr"/>
            <a:r>
              <a:rPr lang="it-IT" sz="3600" kern="10">
                <a:ln w="9525">
                  <a:round/>
                  <a:headEnd/>
                  <a:tailEnd/>
                </a:ln>
                <a:gradFill rotWithShape="1">
                  <a:gsLst>
                    <a:gs pos="0">
                      <a:srgbClr val="FF0000"/>
                    </a:gs>
                    <a:gs pos="100000">
                      <a:srgbClr val="FFCCCC"/>
                    </a:gs>
                  </a:gsLst>
                  <a:lin ang="18900000" scaled="1"/>
                </a:gradFill>
                <a:latin typeface="Impact"/>
              </a:rPr>
              <a:t>Cristo</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14313" y="0"/>
            <a:ext cx="8715375" cy="5016758"/>
          </a:xfrm>
          <a:prstGeom prst="rect">
            <a:avLst/>
          </a:prstGeom>
          <a:noFill/>
          <a:ln w="9525">
            <a:noFill/>
            <a:miter lim="800000"/>
            <a:headEnd/>
            <a:tailEnd/>
          </a:ln>
        </p:spPr>
        <p:txBody>
          <a:bodyPr anchor="ctr">
            <a:spAutoFit/>
          </a:bodyPr>
          <a:lstStyle/>
          <a:p>
            <a:pPr algn="just"/>
            <a:r>
              <a:rPr lang="it-IT" sz="4000" i="1" dirty="0">
                <a:latin typeface="Calibri" pitchFamily="34" charset="0"/>
                <a:ea typeface="Times New Roman" pitchFamily="18" charset="0"/>
                <a:cs typeface="Arial" charset="0"/>
              </a:rPr>
              <a:t>Dagli Atti degli Apostoli</a:t>
            </a:r>
            <a:endParaRPr lang="it-IT" sz="4000" dirty="0">
              <a:latin typeface="Calibri" pitchFamily="34" charset="0"/>
              <a:ea typeface="Times New Roman" pitchFamily="18" charset="0"/>
              <a:cs typeface="Arial" charset="0"/>
            </a:endParaRPr>
          </a:p>
          <a:p>
            <a:pPr algn="just"/>
            <a:r>
              <a:rPr lang="it-IT" sz="4000" dirty="0" smtClean="0">
                <a:latin typeface="Calibri" pitchFamily="34" charset="0"/>
                <a:ea typeface="Times New Roman" pitchFamily="18" charset="0"/>
                <a:cs typeface="Arial" charset="0"/>
              </a:rPr>
              <a:t>In quei giorni, il sommo sacerdote interrogò gli apostoli dicendo: «Non vi avevamo espressamente proibito di insegnare in questo nome? Ed ecco, avete riempito Gerusalemme del vostro insegnamento e volete far ricadere su di noi il sangue di quest’uomo». </a:t>
            </a: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ttangolo 1"/>
          <p:cNvSpPr>
            <a:spLocks noChangeArrowheads="1"/>
          </p:cNvSpPr>
          <p:nvPr/>
        </p:nvSpPr>
        <p:spPr bwMode="auto">
          <a:xfrm>
            <a:off x="214313" y="0"/>
            <a:ext cx="8572500" cy="6863417"/>
          </a:xfrm>
          <a:prstGeom prst="rect">
            <a:avLst/>
          </a:prstGeom>
          <a:noFill/>
          <a:ln w="9525">
            <a:noFill/>
            <a:miter lim="800000"/>
            <a:headEnd/>
            <a:tailEnd/>
          </a:ln>
        </p:spPr>
        <p:txBody>
          <a:bodyPr>
            <a:spAutoFit/>
          </a:bodyPr>
          <a:lstStyle/>
          <a:p>
            <a:pPr algn="just"/>
            <a:r>
              <a:rPr lang="it-IT" sz="4000" dirty="0" smtClean="0">
                <a:latin typeface="Calibri" pitchFamily="34" charset="0"/>
                <a:ea typeface="Times New Roman" pitchFamily="18" charset="0"/>
                <a:cs typeface="Arial" charset="0"/>
              </a:rPr>
              <a:t>Rispose allora Pietro insieme agli apostoli: «Bisogna obbedire a Dio invece che agli uomini. Il Dio dei nostri padri ha risuscitato Gesù, che voi avete ucciso appendendolo a una croce. Dio lo ha innalzato alla sua destra come capo e salvatore, per dare a Israele conversione e perdono dei peccati. E di questi fatti siamo testimoni noi e lo Spirito Santo, che Dio ha dato a quelli che gli obbediscono».</a:t>
            </a: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715375" cy="5016500"/>
          </a:xfrm>
          <a:prstGeom prst="rect">
            <a:avLst/>
          </a:prstGeom>
        </p:spPr>
        <p:txBody>
          <a:bodyPr>
            <a:spAutoFit/>
          </a:bodyPr>
          <a:lstStyle/>
          <a:p>
            <a:pPr algn="just"/>
            <a:r>
              <a:rPr lang="it-IT" sz="4000" dirty="0" smtClean="0">
                <a:latin typeface="Calibri" pitchFamily="34" charset="0"/>
                <a:ea typeface="Times New Roman" pitchFamily="18" charset="0"/>
                <a:cs typeface="Arial" charset="0"/>
              </a:rPr>
              <a:t>Fecero flagellare gli apostoli e ordinarono loro di non parlare nel nome di Gesù. Quindi li rimisero in libertà. Essi allora se ne andarono via dal Sinedrio, lieti di essere stati giudicati degni di subire oltraggi per il nome di Gesù.</a:t>
            </a:r>
          </a:p>
          <a:p>
            <a:pPr algn="just">
              <a:defRPr/>
            </a:pPr>
            <a:endParaRPr lang="it-IT" sz="4000" dirty="0">
              <a:solidFill>
                <a:srgbClr val="000000"/>
              </a:solidFill>
              <a:latin typeface="Calibri" pitchFamily="34" charset="0"/>
              <a:ea typeface="Times New Roman" pitchFamily="18" charset="0"/>
              <a:cs typeface="Arial" charset="0"/>
            </a:endParaRPr>
          </a:p>
          <a:p>
            <a:pPr algn="just">
              <a:defRPr/>
            </a:pPr>
            <a:r>
              <a:rPr lang="it-IT" sz="4000" dirty="0">
                <a:solidFill>
                  <a:srgbClr val="000000"/>
                </a:solidFill>
                <a:latin typeface="Calibri" pitchFamily="34" charset="0"/>
                <a:ea typeface="Times New Roman" pitchFamily="18" charset="0"/>
                <a:cs typeface="Arial" charset="0"/>
              </a:rPr>
              <a:t>Parola di Dio.     </a:t>
            </a:r>
            <a:r>
              <a:rPr lang="it-IT" sz="40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Arial" charset="0"/>
              </a:rPr>
              <a:t>Rendiamo grazie a Dio.</a:t>
            </a: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cstate="email"/>
          <a:srcRect/>
          <a:stretch>
            <a:fillRect/>
          </a:stretch>
        </p:blipFill>
        <p:spPr bwMode="auto">
          <a:xfrm>
            <a:off x="0" y="0"/>
            <a:ext cx="9144000" cy="6856413"/>
          </a:xfrm>
          <a:prstGeom prst="rect">
            <a:avLst/>
          </a:prstGeom>
          <a:noFill/>
          <a:ln w="9525">
            <a:noFill/>
            <a:miter lim="800000"/>
            <a:headEnd/>
            <a:tailEnd/>
          </a:ln>
        </p:spPr>
      </p:pic>
      <p:sp>
        <p:nvSpPr>
          <p:cNvPr id="3076" name="Text Box 4"/>
          <p:cNvSpPr txBox="1">
            <a:spLocks noChangeArrowheads="1"/>
          </p:cNvSpPr>
          <p:nvPr/>
        </p:nvSpPr>
        <p:spPr bwMode="auto">
          <a:xfrm>
            <a:off x="76200" y="76200"/>
            <a:ext cx="8407400" cy="1108075"/>
          </a:xfrm>
          <a:prstGeom prst="rect">
            <a:avLst/>
          </a:prstGeom>
          <a:noFill/>
          <a:ln w="9525">
            <a:noFill/>
            <a:miter lim="800000"/>
            <a:headEnd/>
            <a:tailEnd/>
          </a:ln>
          <a:effectLst>
            <a:outerShdw dist="53882" dir="2700000" algn="ctr" rotWithShape="0">
              <a:srgbClr val="0C14FF"/>
            </a:outerShdw>
          </a:effectLst>
        </p:spPr>
        <p:txBody>
          <a:bodyPr wrap="none">
            <a:spAutoFit/>
          </a:bodyPr>
          <a:lstStyle/>
          <a:p>
            <a:pPr>
              <a:defRPr/>
            </a:pPr>
            <a:r>
              <a:rPr lang="ca-ES" sz="6600" b="1" i="1" dirty="0">
                <a:solidFill>
                  <a:schemeClr val="bg1"/>
                </a:solidFill>
                <a:latin typeface="Comic Sans MS" pitchFamily="66" charset="0"/>
              </a:rPr>
              <a:t>Salmo responsoriale</a:t>
            </a:r>
            <a:r>
              <a:rPr lang="ca-ES" sz="2800" b="1" i="1" dirty="0">
                <a:solidFill>
                  <a:schemeClr val="bg1"/>
                </a:solidFill>
                <a:latin typeface="Comic Sans MS" pitchFamily="66" charset="0"/>
              </a:rPr>
              <a:t> </a:t>
            </a:r>
            <a:endParaRPr lang="ca-ES" sz="6600" b="1" i="1" dirty="0">
              <a:solidFill>
                <a:schemeClr val="bg1"/>
              </a:solidFill>
              <a:latin typeface="Comic Sans MS" pitchFamily="66" charset="0"/>
            </a:endParaRPr>
          </a:p>
        </p:txBody>
      </p:sp>
      <p:sp>
        <p:nvSpPr>
          <p:cNvPr id="3077" name="Rectangle 5"/>
          <p:cNvSpPr>
            <a:spLocks noChangeArrowheads="1"/>
          </p:cNvSpPr>
          <p:nvPr/>
        </p:nvSpPr>
        <p:spPr bwMode="auto">
          <a:xfrm>
            <a:off x="381000" y="1676400"/>
            <a:ext cx="6561138" cy="708025"/>
          </a:xfrm>
          <a:prstGeom prst="rect">
            <a:avLst/>
          </a:prstGeom>
          <a:solidFill>
            <a:srgbClr val="FFFFFF">
              <a:alpha val="80000"/>
            </a:srgbClr>
          </a:solidFill>
          <a:ln w="9525">
            <a:noFill/>
            <a:miter lim="800000"/>
            <a:headEnd/>
            <a:tailEnd/>
          </a:ln>
          <a:effectLst/>
        </p:spPr>
        <p:txBody>
          <a:bodyPr wrap="none">
            <a:spAutoFit/>
          </a:bodyPr>
          <a:lstStyle/>
          <a:p>
            <a:pPr>
              <a:defRPr/>
            </a:pPr>
            <a:r>
              <a:rPr lang="ca-ES" sz="1800" b="1" i="1" dirty="0">
                <a:solidFill>
                  <a:srgbClr val="000000"/>
                </a:solidFill>
                <a:latin typeface="Comic Sans MS" pitchFamily="66" charset="0"/>
              </a:rPr>
              <a:t> </a:t>
            </a:r>
            <a:r>
              <a:rPr lang="it-IT" sz="4000" b="1" i="1" dirty="0">
                <a:solidFill>
                  <a:srgbClr val="010AC7"/>
                </a:solidFill>
                <a:effectLst>
                  <a:outerShdw blurRad="38100" dist="38100" dir="2700000" algn="tl">
                    <a:srgbClr val="000000">
                      <a:alpha val="43137"/>
                    </a:srgbClr>
                  </a:outerShdw>
                </a:effectLst>
                <a:latin typeface="Comic Sans MS" pitchFamily="66" charset="0"/>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endParaRPr>
          </a:p>
        </p:txBody>
      </p:sp>
      <p:sp>
        <p:nvSpPr>
          <p:cNvPr id="3078" name="Rectangle 6"/>
          <p:cNvSpPr>
            <a:spLocks noChangeArrowheads="1"/>
          </p:cNvSpPr>
          <p:nvPr/>
        </p:nvSpPr>
        <p:spPr bwMode="auto">
          <a:xfrm>
            <a:off x="0" y="2456795"/>
            <a:ext cx="9144000" cy="4401205"/>
          </a:xfrm>
          <a:prstGeom prst="rect">
            <a:avLst/>
          </a:prstGeom>
          <a:solidFill>
            <a:srgbClr val="FFFFFF">
              <a:alpha val="69804"/>
            </a:srgbClr>
          </a:solidFill>
          <a:ln w="9525">
            <a:noFill/>
            <a:miter lim="800000"/>
            <a:headEnd/>
            <a:tailEnd/>
          </a:ln>
          <a:effectLst>
            <a:softEdge rad="127000"/>
          </a:effectLst>
        </p:spPr>
        <p:txBody>
          <a:bodyPr>
            <a:spAutoFit/>
          </a:bodyPr>
          <a:lstStyle/>
          <a:p>
            <a:pPr>
              <a:defRPr/>
            </a:pPr>
            <a:r>
              <a:rPr lang="ca-ES" sz="1400" b="1" i="1" dirty="0">
                <a:solidFill>
                  <a:srgbClr val="000000"/>
                </a:solidFill>
                <a:latin typeface="Comic Sans MS" pitchFamily="66" charset="0"/>
              </a:rPr>
              <a:t> </a:t>
            </a:r>
            <a:r>
              <a:rPr lang="it-IT" sz="4000" b="1" i="1" dirty="0" smtClean="0">
                <a:latin typeface="Comic Sans MS" pitchFamily="66" charset="0"/>
              </a:rPr>
              <a:t>Ti esalterò, Signore, perché mi hai risollevato, non hai permesso ai miei nemici di gioire su di me. Signore, hai fatto risalire la mia vita dagli inferi, mi hai fatto rivivere perché non scendessi nella fossa. </a:t>
            </a:r>
            <a:endParaRPr lang="ca-ES" sz="4000" b="1" i="1" dirty="0">
              <a:solidFill>
                <a:srgbClr val="000000"/>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email"/>
          <a:srcRect/>
          <a:stretch>
            <a:fillRect/>
          </a:stretch>
        </p:blipFill>
        <p:spPr bwMode="auto">
          <a:xfrm>
            <a:off x="0" y="-14288"/>
            <a:ext cx="9144000" cy="6886576"/>
          </a:xfrm>
          <a:prstGeom prst="rect">
            <a:avLst/>
          </a:prstGeom>
          <a:noFill/>
          <a:ln w="9525">
            <a:noFill/>
            <a:miter lim="800000"/>
            <a:headEnd/>
            <a:tailEnd/>
          </a:ln>
        </p:spPr>
      </p:pic>
      <p:sp>
        <p:nvSpPr>
          <p:cNvPr id="10244" name="Rectangle 4"/>
          <p:cNvSpPr>
            <a:spLocks noChangeArrowheads="1"/>
          </p:cNvSpPr>
          <p:nvPr/>
        </p:nvSpPr>
        <p:spPr bwMode="auto">
          <a:xfrm>
            <a:off x="214313" y="357188"/>
            <a:ext cx="8929687" cy="4401205"/>
          </a:xfrm>
          <a:prstGeom prst="rect">
            <a:avLst/>
          </a:prstGeom>
          <a:solidFill>
            <a:schemeClr val="accent3">
              <a:alpha val="80000"/>
            </a:schemeClr>
          </a:solidFill>
          <a:ln w="9525">
            <a:noFill/>
            <a:miter lim="800000"/>
            <a:headEnd/>
            <a:tailEnd/>
          </a:ln>
          <a:effectLst/>
        </p:spPr>
        <p:txBody>
          <a:bodyPr>
            <a:spAutoFit/>
          </a:bodyPr>
          <a:lstStyle/>
          <a:p>
            <a:pPr>
              <a:defRPr/>
            </a:pPr>
            <a:r>
              <a:rPr lang="it-IT" sz="4000" b="1" i="1" dirty="0" smtClean="0">
                <a:solidFill>
                  <a:srgbClr val="06A12A"/>
                </a:solidFill>
                <a:effectLst>
                  <a:outerShdw blurRad="38100" dist="38100" dir="2700000" algn="tl">
                    <a:srgbClr val="000000"/>
                  </a:outerShdw>
                </a:effectLst>
                <a:latin typeface="Comic Sans MS" pitchFamily="66" charset="0"/>
              </a:rPr>
              <a:t>Cantate inni al Signore, o suoi fedeli, della sua santità celebrate il ricordo, perché la sua collera dura un istante, la sua bontà per tutta la vita. Alla sera ospite è il pianto</a:t>
            </a:r>
          </a:p>
          <a:p>
            <a:pPr>
              <a:defRPr/>
            </a:pPr>
            <a:r>
              <a:rPr lang="it-IT" sz="4000" b="1" i="1" dirty="0" smtClean="0">
                <a:solidFill>
                  <a:srgbClr val="06A12A"/>
                </a:solidFill>
                <a:effectLst>
                  <a:outerShdw blurRad="38100" dist="38100" dir="2700000" algn="tl">
                    <a:srgbClr val="000000"/>
                  </a:outerShdw>
                </a:effectLst>
                <a:latin typeface="Comic Sans MS" pitchFamily="66" charset="0"/>
              </a:rPr>
              <a:t>e al mattino la gioia. </a:t>
            </a:r>
            <a:endParaRPr lang="ca-ES" sz="4000" b="1" i="1" dirty="0">
              <a:solidFill>
                <a:srgbClr val="06A12A"/>
              </a:solidFill>
              <a:effectLst>
                <a:outerShdw blurRad="38100" dist="38100" dir="2700000" algn="tl">
                  <a:srgbClr val="000000"/>
                </a:outerShdw>
              </a:effectLst>
              <a:latin typeface="Comic Sans MS" pitchFamily="66" charset="0"/>
            </a:endParaRPr>
          </a:p>
        </p:txBody>
      </p:sp>
      <p:sp>
        <p:nvSpPr>
          <p:cNvPr id="7" name="Rectangle 5"/>
          <p:cNvSpPr>
            <a:spLocks noChangeArrowheads="1"/>
          </p:cNvSpPr>
          <p:nvPr/>
        </p:nvSpPr>
        <p:spPr bwMode="auto">
          <a:xfrm>
            <a:off x="2582863" y="5643563"/>
            <a:ext cx="6561137" cy="708025"/>
          </a:xfrm>
          <a:prstGeom prst="rect">
            <a:avLst/>
          </a:prstGeom>
          <a:solidFill>
            <a:srgbClr val="FFFFFF">
              <a:alpha val="69804"/>
            </a:srgbClr>
          </a:solidFill>
          <a:ln w="9525">
            <a:noFill/>
            <a:miter lim="800000"/>
            <a:headEnd/>
            <a:tailEnd/>
          </a:ln>
          <a:effectLst/>
        </p:spPr>
        <p:txBody>
          <a:bodyPr wrap="none">
            <a:spAutoFit/>
          </a:bodyPr>
          <a:lstStyle/>
          <a:p>
            <a:pPr>
              <a:defRPr/>
            </a:pPr>
            <a:r>
              <a:rPr lang="ca-ES" sz="1800" b="1" i="1" dirty="0">
                <a:solidFill>
                  <a:srgbClr val="000000"/>
                </a:solidFill>
                <a:latin typeface="Comic Sans MS" pitchFamily="66" charset="0"/>
              </a:rPr>
              <a:t> </a:t>
            </a:r>
            <a:r>
              <a:rPr lang="it-IT" sz="4000" b="1" i="1" dirty="0">
                <a:solidFill>
                  <a:srgbClr val="010AC7"/>
                </a:solidFill>
                <a:effectLst>
                  <a:outerShdw blurRad="38100" dist="38100" dir="2700000" algn="tl">
                    <a:srgbClr val="000000">
                      <a:alpha val="43137"/>
                    </a:srgbClr>
                  </a:outerShdw>
                </a:effectLst>
                <a:latin typeface="Comic Sans MS" pitchFamily="66" charset="0"/>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email"/>
          <a:srcRect/>
          <a:stretch>
            <a:fillRect/>
          </a:stretch>
        </p:blipFill>
        <p:spPr bwMode="auto">
          <a:xfrm>
            <a:off x="0" y="0"/>
            <a:ext cx="9144000" cy="6854825"/>
          </a:xfrm>
          <a:prstGeom prst="rect">
            <a:avLst/>
          </a:prstGeom>
          <a:noFill/>
          <a:ln w="9525">
            <a:noFill/>
            <a:miter lim="800000"/>
            <a:headEnd/>
            <a:tailEnd/>
          </a:ln>
        </p:spPr>
      </p:pic>
      <p:sp>
        <p:nvSpPr>
          <p:cNvPr id="4100" name="Rectangle 4"/>
          <p:cNvSpPr>
            <a:spLocks noChangeArrowheads="1"/>
          </p:cNvSpPr>
          <p:nvPr/>
        </p:nvSpPr>
        <p:spPr bwMode="auto">
          <a:xfrm>
            <a:off x="327025" y="0"/>
            <a:ext cx="8816975" cy="3170099"/>
          </a:xfrm>
          <a:prstGeom prst="rect">
            <a:avLst/>
          </a:prstGeom>
          <a:solidFill>
            <a:srgbClr val="0C14FF">
              <a:alpha val="78038"/>
            </a:srgbClr>
          </a:solidFill>
          <a:ln w="9525">
            <a:noFill/>
            <a:miter lim="800000"/>
            <a:headEnd/>
            <a:tailEnd/>
          </a:ln>
          <a:effectLst>
            <a:softEdge rad="127000"/>
          </a:effectLst>
        </p:spPr>
        <p:txBody>
          <a:bodyPr>
            <a:spAutoFit/>
          </a:bodyPr>
          <a:lstStyle/>
          <a:p>
            <a:pPr>
              <a:defRPr/>
            </a:pPr>
            <a:r>
              <a:rPr lang="it-IT" sz="4000" i="1" dirty="0" smtClean="0">
                <a:solidFill>
                  <a:schemeClr val="bg1"/>
                </a:solidFill>
                <a:latin typeface="Comic Sans MS" pitchFamily="66" charset="0"/>
              </a:rPr>
              <a:t>Ascolta, Signore, abbi pietà di me, Signore, vieni in mio aiuto! Hai mutato il mio lamento in danza, Signore, mio Dio, ti renderò grazie per sempre. </a:t>
            </a:r>
            <a:endParaRPr lang="ca-ES" sz="4000" i="1" dirty="0">
              <a:solidFill>
                <a:schemeClr val="bg1"/>
              </a:solidFill>
              <a:latin typeface="Comic Sans MS" pitchFamily="66" charset="0"/>
            </a:endParaRPr>
          </a:p>
        </p:txBody>
      </p:sp>
      <p:sp>
        <p:nvSpPr>
          <p:cNvPr id="5" name="Rectangle 5"/>
          <p:cNvSpPr>
            <a:spLocks noChangeArrowheads="1"/>
          </p:cNvSpPr>
          <p:nvPr/>
        </p:nvSpPr>
        <p:spPr bwMode="auto">
          <a:xfrm>
            <a:off x="2582863" y="5643563"/>
            <a:ext cx="6561137" cy="708025"/>
          </a:xfrm>
          <a:prstGeom prst="rect">
            <a:avLst/>
          </a:prstGeom>
          <a:solidFill>
            <a:srgbClr val="FFFFFF">
              <a:alpha val="69804"/>
            </a:srgbClr>
          </a:solidFill>
          <a:ln w="9525">
            <a:noFill/>
            <a:miter lim="800000"/>
            <a:headEnd/>
            <a:tailEnd/>
          </a:ln>
          <a:effectLst/>
        </p:spPr>
        <p:txBody>
          <a:bodyPr wrap="none">
            <a:spAutoFit/>
          </a:bodyPr>
          <a:lstStyle/>
          <a:p>
            <a:pPr>
              <a:defRPr/>
            </a:pPr>
            <a:r>
              <a:rPr lang="ca-ES" sz="1800" b="1" i="1" dirty="0">
                <a:solidFill>
                  <a:srgbClr val="000000"/>
                </a:solidFill>
                <a:latin typeface="Comic Sans MS" pitchFamily="66" charset="0"/>
              </a:rPr>
              <a:t> </a:t>
            </a:r>
            <a:r>
              <a:rPr lang="it-IT" sz="4000" b="1" i="1" dirty="0">
                <a:solidFill>
                  <a:srgbClr val="010AC7"/>
                </a:solidFill>
                <a:effectLst>
                  <a:outerShdw blurRad="38100" dist="38100" dir="2700000" algn="tl">
                    <a:srgbClr val="000000">
                      <a:alpha val="43137"/>
                    </a:srgbClr>
                  </a:outerShdw>
                </a:effectLst>
                <a:latin typeface="Comic Sans MS" pitchFamily="66" charset="0"/>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ChangeArrowheads="1"/>
          </p:cNvSpPr>
          <p:nvPr/>
        </p:nvSpPr>
        <p:spPr bwMode="auto">
          <a:xfrm>
            <a:off x="2536825" y="3687763"/>
            <a:ext cx="6607175" cy="2554545"/>
          </a:xfrm>
          <a:prstGeom prst="rect">
            <a:avLst/>
          </a:prstGeom>
          <a:solidFill>
            <a:srgbClr val="06A12A">
              <a:alpha val="50000"/>
            </a:srgbClr>
          </a:solidFill>
          <a:ln w="9525">
            <a:noFill/>
            <a:miter lim="800000"/>
            <a:headEnd/>
            <a:tailEnd/>
          </a:ln>
          <a:effectLst>
            <a:softEdge rad="127000"/>
          </a:effectLst>
        </p:spPr>
        <p:txBody>
          <a:bodyPr>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Cristo è risorto, lui che ha creato il mondo, e ha salvato gli uomini nella sua misericordia.</a:t>
            </a:r>
          </a:p>
        </p:txBody>
      </p:sp>
      <p:sp>
        <p:nvSpPr>
          <p:cNvPr id="5" name="WordArt 4"/>
          <p:cNvSpPr>
            <a:spLocks noChangeArrowheads="1" noChangeShapeType="1" noTextEdit="1"/>
          </p:cNvSpPr>
          <p:nvPr/>
        </p:nvSpPr>
        <p:spPr bwMode="auto">
          <a:xfrm>
            <a:off x="214313" y="214313"/>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3" presetClass="entr" presetSubtype="528" fill="hold" nodeType="afterEffect">
                                  <p:stCondLst>
                                    <p:cond delay="0"/>
                                  </p:stCondLst>
                                  <p:childTnLst>
                                    <p:set>
                                      <p:cBhvr>
                                        <p:cTn id="11" dur="1" fill="hold">
                                          <p:stCondLst>
                                            <p:cond delay="0"/>
                                          </p:stCondLst>
                                        </p:cTn>
                                        <p:tgtEl>
                                          <p:spTgt spid="5123"/>
                                        </p:tgtEl>
                                        <p:attrNameLst>
                                          <p:attrName>style.visibility</p:attrName>
                                        </p:attrNameLst>
                                      </p:cBhvr>
                                      <p:to>
                                        <p:strVal val="visible"/>
                                      </p:to>
                                    </p:set>
                                    <p:anim calcmode="lin" valueType="num">
                                      <p:cBhvr>
                                        <p:cTn id="12" dur="500" fill="hold"/>
                                        <p:tgtEl>
                                          <p:spTgt spid="5123"/>
                                        </p:tgtEl>
                                        <p:attrNameLst>
                                          <p:attrName>ppt_w</p:attrName>
                                        </p:attrNameLst>
                                      </p:cBhvr>
                                      <p:tavLst>
                                        <p:tav tm="0">
                                          <p:val>
                                            <p:fltVal val="0"/>
                                          </p:val>
                                        </p:tav>
                                        <p:tav tm="100000">
                                          <p:val>
                                            <p:strVal val="#ppt_w"/>
                                          </p:val>
                                        </p:tav>
                                      </p:tavLst>
                                    </p:anim>
                                    <p:anim calcmode="lin" valueType="num">
                                      <p:cBhvr>
                                        <p:cTn id="13" dur="500" fill="hold"/>
                                        <p:tgtEl>
                                          <p:spTgt spid="5123"/>
                                        </p:tgtEl>
                                        <p:attrNameLst>
                                          <p:attrName>ppt_h</p:attrName>
                                        </p:attrNameLst>
                                      </p:cBhvr>
                                      <p:tavLst>
                                        <p:tav tm="0">
                                          <p:val>
                                            <p:fltVal val="0"/>
                                          </p:val>
                                        </p:tav>
                                        <p:tav tm="100000">
                                          <p:val>
                                            <p:strVal val="#ppt_h"/>
                                          </p:val>
                                        </p:tav>
                                      </p:tavLst>
                                    </p:anim>
                                    <p:anim calcmode="lin" valueType="num">
                                      <p:cBhvr>
                                        <p:cTn id="14" dur="500" fill="hold"/>
                                        <p:tgtEl>
                                          <p:spTgt spid="5123"/>
                                        </p:tgtEl>
                                        <p:attrNameLst>
                                          <p:attrName>ppt_x</p:attrName>
                                        </p:attrNameLst>
                                      </p:cBhvr>
                                      <p:tavLst>
                                        <p:tav tm="0">
                                          <p:val>
                                            <p:fltVal val="0.5"/>
                                          </p:val>
                                        </p:tav>
                                        <p:tav tm="100000">
                                          <p:val>
                                            <p:strVal val="#ppt_x"/>
                                          </p:val>
                                        </p:tav>
                                      </p:tavLst>
                                    </p:anim>
                                    <p:anim calcmode="lin" valueType="num">
                                      <p:cBhvr>
                                        <p:cTn id="15" dur="500" fill="hold"/>
                                        <p:tgtEl>
                                          <p:spTgt spid="51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
          <p:cNvSpPr>
            <a:spLocks noChangeArrowheads="1"/>
          </p:cNvSpPr>
          <p:nvPr/>
        </p:nvSpPr>
        <p:spPr bwMode="auto">
          <a:xfrm>
            <a:off x="3929063" y="1071563"/>
            <a:ext cx="4929187" cy="3786187"/>
          </a:xfrm>
          <a:prstGeom prst="rect">
            <a:avLst/>
          </a:prstGeom>
          <a:noFill/>
          <a:ln w="9525">
            <a:noFill/>
            <a:miter lim="800000"/>
            <a:headEnd/>
            <a:tailEnd/>
          </a:ln>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a:t>
            </a:r>
          </a:p>
          <a:p>
            <a:r>
              <a:rPr lang="it-IT" sz="4000">
                <a:solidFill>
                  <a:srgbClr val="000000"/>
                </a:solidFill>
                <a:latin typeface="Calibri" pitchFamily="34" charset="0"/>
              </a:rPr>
              <a:t>secondo Giovanni.</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43011" name="Picture 4" descr="C:\Users\Fede\Desktop\22100AA.JPG"/>
          <p:cNvPicPr>
            <a:picLocks noChangeAspect="1" noChangeArrowheads="1"/>
          </p:cNvPicPr>
          <p:nvPr/>
        </p:nvPicPr>
        <p:blipFill>
          <a:blip r:embed="rId2" cstate="email"/>
          <a:srcRect/>
          <a:stretch>
            <a:fillRect/>
          </a:stretch>
        </p:blipFill>
        <p:spPr bwMode="auto">
          <a:xfrm>
            <a:off x="428625" y="642938"/>
            <a:ext cx="2794000" cy="5308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285720" y="0"/>
            <a:ext cx="4857752" cy="3170099"/>
          </a:xfrm>
          <a:prstGeom prst="rect">
            <a:avLst/>
          </a:prstGeom>
          <a:solidFill>
            <a:srgbClr val="FFFF00">
              <a:alpha val="47843"/>
            </a:srgbClr>
          </a:solidFill>
        </p:spPr>
        <p:txBody>
          <a:bodyPr wrap="square">
            <a:spAutoFit/>
          </a:bodyPr>
          <a:lstStyle/>
          <a:p>
            <a:pPr>
              <a:defRPr/>
            </a:pPr>
            <a:r>
              <a:rPr lang="it-IT" sz="4000" b="1" dirty="0" smtClean="0">
                <a:solidFill>
                  <a:srgbClr val="000000"/>
                </a:solidFill>
                <a:effectLst>
                  <a:outerShdw blurRad="38100" dist="38100" dir="2700000" algn="tl">
                    <a:srgbClr val="000000">
                      <a:alpha val="43137"/>
                    </a:srgbClr>
                  </a:outerShdw>
                </a:effectLst>
                <a:latin typeface="Calibri" pitchFamily="34" charset="0"/>
              </a:rPr>
              <a:t>In quel tempo, Gesù si manifestò di nuovo ai discepoli sul mare di </a:t>
            </a:r>
            <a:r>
              <a:rPr lang="it-IT" sz="4000" b="1" dirty="0" err="1" smtClean="0">
                <a:solidFill>
                  <a:srgbClr val="000000"/>
                </a:solidFill>
                <a:effectLst>
                  <a:outerShdw blurRad="38100" dist="38100" dir="2700000" algn="tl">
                    <a:srgbClr val="000000">
                      <a:alpha val="43137"/>
                    </a:srgbClr>
                  </a:outerShdw>
                </a:effectLst>
                <a:latin typeface="Calibri" pitchFamily="34" charset="0"/>
              </a:rPr>
              <a:t>Tiberìade</a:t>
            </a:r>
            <a:r>
              <a:rPr lang="it-IT" sz="4000" b="1" dirty="0" smtClean="0">
                <a:solidFill>
                  <a:srgbClr val="000000"/>
                </a:solidFill>
                <a:effectLst>
                  <a:outerShdw blurRad="38100" dist="38100" dir="2700000" algn="tl">
                    <a:srgbClr val="000000">
                      <a:alpha val="43137"/>
                    </a:srgbClr>
                  </a:outerShdw>
                </a:effectLst>
                <a:latin typeface="Calibri" pitchFamily="34" charset="0"/>
              </a:rPr>
              <a:t>. E si manifestò così: </a:t>
            </a:r>
            <a:endParaRPr lang="it-IT" dirty="0">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3" name="CasellaDiTesto 2"/>
          <p:cNvSpPr txBox="1"/>
          <p:nvPr/>
        </p:nvSpPr>
        <p:spPr>
          <a:xfrm>
            <a:off x="285720" y="0"/>
            <a:ext cx="8643998" cy="3170099"/>
          </a:xfrm>
          <a:prstGeom prst="rect">
            <a:avLst/>
          </a:prstGeom>
          <a:solidFill>
            <a:srgbClr val="FFFFFF">
              <a:alpha val="49020"/>
            </a:srgbClr>
          </a:solidFill>
        </p:spPr>
        <p:txBody>
          <a:bodyPr wrap="square">
            <a:spAutoFit/>
          </a:bodyPr>
          <a:lstStyle/>
          <a:p>
            <a:pPr>
              <a:defRPr/>
            </a:pPr>
            <a:r>
              <a:rPr lang="it-IT" sz="4000" b="1" i="1" dirty="0" smtClean="0">
                <a:solidFill>
                  <a:srgbClr val="000000"/>
                </a:solidFill>
                <a:effectLst>
                  <a:outerShdw blurRad="38100" dist="38100" dir="2700000" algn="tl">
                    <a:srgbClr val="000000">
                      <a:alpha val="43137"/>
                    </a:srgbClr>
                  </a:outerShdw>
                </a:effectLst>
                <a:latin typeface="Comic Sans MS" pitchFamily="66" charset="0"/>
              </a:rPr>
              <a:t>si trovavano insieme Simon Pietro, Tommaso detto </a:t>
            </a:r>
            <a:r>
              <a:rPr lang="it-IT" sz="4000" b="1" i="1" dirty="0" err="1" smtClean="0">
                <a:solidFill>
                  <a:srgbClr val="000000"/>
                </a:solidFill>
                <a:effectLst>
                  <a:outerShdw blurRad="38100" dist="38100" dir="2700000" algn="tl">
                    <a:srgbClr val="000000">
                      <a:alpha val="43137"/>
                    </a:srgbClr>
                  </a:outerShdw>
                </a:effectLst>
                <a:latin typeface="Comic Sans MS" pitchFamily="66" charset="0"/>
              </a:rPr>
              <a:t>Dìdimo</a:t>
            </a:r>
            <a:r>
              <a:rPr lang="it-IT" sz="4000" b="1" i="1" dirty="0" smtClean="0">
                <a:solidFill>
                  <a:srgbClr val="000000"/>
                </a:solidFill>
                <a:effectLst>
                  <a:outerShdw blurRad="38100" dist="38100" dir="2700000" algn="tl">
                    <a:srgbClr val="000000">
                      <a:alpha val="43137"/>
                    </a:srgbClr>
                  </a:outerShdw>
                </a:effectLst>
                <a:latin typeface="Comic Sans MS" pitchFamily="66" charset="0"/>
              </a:rPr>
              <a:t>, </a:t>
            </a:r>
            <a:r>
              <a:rPr lang="it-IT" sz="4000" b="1" i="1" dirty="0" err="1" smtClean="0">
                <a:solidFill>
                  <a:srgbClr val="000000"/>
                </a:solidFill>
                <a:effectLst>
                  <a:outerShdw blurRad="38100" dist="38100" dir="2700000" algn="tl">
                    <a:srgbClr val="000000">
                      <a:alpha val="43137"/>
                    </a:srgbClr>
                  </a:outerShdw>
                </a:effectLst>
                <a:latin typeface="Comic Sans MS" pitchFamily="66" charset="0"/>
              </a:rPr>
              <a:t>Natanaèle</a:t>
            </a:r>
            <a:r>
              <a:rPr lang="it-IT" sz="4000" b="1" i="1" dirty="0" smtClean="0">
                <a:solidFill>
                  <a:srgbClr val="000000"/>
                </a:solidFill>
                <a:effectLst>
                  <a:outerShdw blurRad="38100" dist="38100" dir="2700000" algn="tl">
                    <a:srgbClr val="000000">
                      <a:alpha val="43137"/>
                    </a:srgbClr>
                  </a:outerShdw>
                </a:effectLst>
                <a:latin typeface="Comic Sans MS" pitchFamily="66" charset="0"/>
              </a:rPr>
              <a:t> di Cana di Galilea, i figli di </a:t>
            </a:r>
            <a:r>
              <a:rPr lang="it-IT" sz="4000" b="1" i="1" dirty="0" err="1" smtClean="0">
                <a:solidFill>
                  <a:srgbClr val="000000"/>
                </a:solidFill>
                <a:effectLst>
                  <a:outerShdw blurRad="38100" dist="38100" dir="2700000" algn="tl">
                    <a:srgbClr val="000000">
                      <a:alpha val="43137"/>
                    </a:srgbClr>
                  </a:outerShdw>
                </a:effectLst>
                <a:latin typeface="Comic Sans MS" pitchFamily="66" charset="0"/>
              </a:rPr>
              <a:t>Zebedèo</a:t>
            </a:r>
            <a:r>
              <a:rPr lang="it-IT" sz="4000" b="1" i="1" dirty="0" smtClean="0">
                <a:solidFill>
                  <a:srgbClr val="000000"/>
                </a:solidFill>
                <a:effectLst>
                  <a:outerShdw blurRad="38100" dist="38100" dir="2700000" algn="tl">
                    <a:srgbClr val="000000">
                      <a:alpha val="43137"/>
                    </a:srgbClr>
                  </a:outerShdw>
                </a:effectLst>
                <a:latin typeface="Comic Sans MS" pitchFamily="66" charset="0"/>
              </a:rPr>
              <a:t> e altri due discepoli. </a:t>
            </a:r>
            <a:endParaRPr lang="it-IT" dirty="0"/>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aiborg.net/prophecy/images/jesus-christ-superstar-last.jpg"/>
          <p:cNvPicPr>
            <a:picLocks noChangeAspect="1" noChangeArrowheads="1"/>
          </p:cNvPicPr>
          <p:nvPr/>
        </p:nvPicPr>
        <p:blipFill>
          <a:blip r:embed="rId2" cstate="email"/>
          <a:srcRect/>
          <a:stretch>
            <a:fillRect/>
          </a:stretch>
        </p:blipFill>
        <p:spPr bwMode="auto">
          <a:xfrm>
            <a:off x="0" y="0"/>
            <a:ext cx="9204325" cy="6858000"/>
          </a:xfrm>
          <a:prstGeom prst="rect">
            <a:avLst/>
          </a:prstGeom>
          <a:noFill/>
          <a:ln w="9525">
            <a:noFill/>
            <a:miter lim="800000"/>
            <a:headEnd/>
            <a:tailEnd/>
          </a:ln>
        </p:spPr>
      </p:pic>
      <p:sp>
        <p:nvSpPr>
          <p:cNvPr id="2" name="Rettangolo 1"/>
          <p:cNvSpPr/>
          <p:nvPr/>
        </p:nvSpPr>
        <p:spPr>
          <a:xfrm>
            <a:off x="428625" y="357188"/>
            <a:ext cx="8215313" cy="2308225"/>
          </a:xfrm>
          <a:prstGeom prst="rect">
            <a:avLst/>
          </a:prstGeom>
        </p:spPr>
        <p:txBody>
          <a:bodyPr>
            <a:spAutoFit/>
          </a:bodyPr>
          <a:lstStyle/>
          <a:p>
            <a:pPr algn="ctr" fontAlgn="auto">
              <a:spcBef>
                <a:spcPts val="0"/>
              </a:spcBef>
              <a:spcAft>
                <a:spcPts val="0"/>
              </a:spcAft>
              <a:defRPr/>
            </a:pPr>
            <a:r>
              <a:rPr lang="it-IT" sz="4800" b="1" dirty="0">
                <a:solidFill>
                  <a:schemeClr val="bg1"/>
                </a:solidFill>
                <a:effectLst>
                  <a:outerShdw blurRad="38100" dist="38100" dir="2700000" algn="tl">
                    <a:srgbClr val="000000">
                      <a:alpha val="43137"/>
                    </a:srgbClr>
                  </a:outerShdw>
                </a:effectLst>
                <a:latin typeface="+mn-lt"/>
              </a:rPr>
              <a:t>È un'alba nuova, </a:t>
            </a:r>
          </a:p>
          <a:p>
            <a:pPr algn="ctr" fontAlgn="auto">
              <a:spcBef>
                <a:spcPts val="0"/>
              </a:spcBef>
              <a:spcAft>
                <a:spcPts val="0"/>
              </a:spcAft>
              <a:defRPr/>
            </a:pPr>
            <a:r>
              <a:rPr lang="it-IT" sz="4800" b="1" dirty="0">
                <a:solidFill>
                  <a:schemeClr val="bg1"/>
                </a:solidFill>
                <a:effectLst>
                  <a:outerShdw blurRad="38100" dist="38100" dir="2700000" algn="tl">
                    <a:srgbClr val="000000">
                      <a:alpha val="43137"/>
                    </a:srgbClr>
                  </a:outerShdw>
                </a:effectLst>
                <a:latin typeface="+mn-lt"/>
              </a:rPr>
              <a:t>risorto è Gesù:</a:t>
            </a:r>
          </a:p>
          <a:p>
            <a:pPr algn="ctr" fontAlgn="auto">
              <a:spcBef>
                <a:spcPts val="0"/>
              </a:spcBef>
              <a:spcAft>
                <a:spcPts val="0"/>
              </a:spcAft>
              <a:defRPr/>
            </a:pPr>
            <a:r>
              <a:rPr lang="it-IT" sz="4800" b="1" dirty="0">
                <a:solidFill>
                  <a:schemeClr val="bg1"/>
                </a:solidFill>
                <a:effectLst>
                  <a:outerShdw blurRad="38100" dist="38100" dir="2700000" algn="tl">
                    <a:srgbClr val="000000">
                      <a:alpha val="43137"/>
                    </a:srgbClr>
                  </a:outerShdw>
                </a:effectLst>
                <a:latin typeface="+mn-lt"/>
              </a:rPr>
              <a:t>la gioia esplode tra noi;</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3" name="CasellaDiTesto 2"/>
          <p:cNvSpPr txBox="1"/>
          <p:nvPr/>
        </p:nvSpPr>
        <p:spPr>
          <a:xfrm>
            <a:off x="214282" y="0"/>
            <a:ext cx="8715436" cy="1938992"/>
          </a:xfrm>
          <a:prstGeom prst="rect">
            <a:avLst/>
          </a:prstGeom>
          <a:solidFill>
            <a:srgbClr val="FFFFFF">
              <a:alpha val="50980"/>
            </a:srgbClr>
          </a:solidFill>
        </p:spPr>
        <p:txBody>
          <a:bodyPr wrap="square">
            <a:spAutoFit/>
          </a:bodyPr>
          <a:lstStyle/>
          <a:p>
            <a:pPr>
              <a:defRPr/>
            </a:pPr>
            <a:r>
              <a:rPr lang="it-IT" sz="4000" b="1" dirty="0" smtClean="0">
                <a:solidFill>
                  <a:srgbClr val="000000"/>
                </a:solidFill>
                <a:effectLst>
                  <a:outerShdw blurRad="38100" dist="38100" dir="2700000" algn="tl">
                    <a:srgbClr val="000000">
                      <a:alpha val="43137"/>
                    </a:srgbClr>
                  </a:outerShdw>
                </a:effectLst>
                <a:latin typeface="Calibri" pitchFamily="34" charset="0"/>
              </a:rPr>
              <a:t>Disse loro Simon Pietro: «Io vado a pescare». Gli dissero: «Veniamo anche noi con te». </a:t>
            </a:r>
            <a:endParaRPr lang="it-IT" dirty="0">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4" name="CasellaDiTesto 3"/>
          <p:cNvSpPr txBox="1"/>
          <p:nvPr/>
        </p:nvSpPr>
        <p:spPr>
          <a:xfrm>
            <a:off x="285721" y="0"/>
            <a:ext cx="8572560" cy="707886"/>
          </a:xfrm>
          <a:prstGeom prst="rect">
            <a:avLst/>
          </a:prstGeom>
          <a:solidFill>
            <a:srgbClr val="FFFFFF"/>
          </a:solidFill>
        </p:spPr>
        <p:txBody>
          <a:bodyPr wrap="square">
            <a:spAutoFit/>
          </a:bodyPr>
          <a:lstStyle/>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Allora uscirono e salirono sulla barca;</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642910" y="0"/>
            <a:ext cx="8001056" cy="707886"/>
          </a:xfrm>
          <a:prstGeom prst="rect">
            <a:avLst/>
          </a:prstGeom>
          <a:solidFill>
            <a:srgbClr val="FFFFFF"/>
          </a:solidFill>
        </p:spPr>
        <p:txBody>
          <a:bodyPr wrap="square">
            <a:spAutoFit/>
          </a:bodyPr>
          <a:lstStyle/>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ma quella notte non presero nulla.</a:t>
            </a: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428596" y="1571612"/>
            <a:ext cx="4857783" cy="707886"/>
          </a:xfrm>
          <a:prstGeom prst="rect">
            <a:avLst/>
          </a:prstGeom>
          <a:solidFill>
            <a:srgbClr val="FFFFFF">
              <a:alpha val="69804"/>
            </a:srgbClr>
          </a:solidFill>
        </p:spPr>
        <p:txBody>
          <a:bodyPr wrap="square">
            <a:spAutoFit/>
          </a:bodyPr>
          <a:lstStyle/>
          <a:p>
            <a:pPr>
              <a:defRPr/>
            </a:pPr>
            <a:r>
              <a:rPr lang="it-IT" sz="4000" b="1" dirty="0">
                <a:solidFill>
                  <a:srgbClr val="000000"/>
                </a:solidFill>
                <a:effectLst>
                  <a:outerShdw blurRad="38100" dist="38100" dir="2700000" algn="tl">
                    <a:srgbClr val="000000">
                      <a:alpha val="43137"/>
                    </a:srgbClr>
                  </a:outerShdw>
                </a:effectLst>
                <a:latin typeface="Calibri" pitchFamily="34" charset="0"/>
              </a:rPr>
              <a:t>Quando già era l'alba</a:t>
            </a:r>
            <a:endParaRPr lang="it-IT" dirty="0">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214282" y="0"/>
            <a:ext cx="7715304" cy="1323439"/>
          </a:xfrm>
          <a:prstGeom prst="rect">
            <a:avLst/>
          </a:prstGeom>
          <a:solidFill>
            <a:srgbClr val="FFFFFF">
              <a:alpha val="52157"/>
            </a:srgbClr>
          </a:solidFill>
        </p:spPr>
        <p:txBody>
          <a:bodyPr wrap="square">
            <a:spAutoFit/>
          </a:bodyPr>
          <a:lstStyle/>
          <a:p>
            <a:pPr>
              <a:defRPr/>
            </a:pPr>
            <a:r>
              <a:rPr lang="it-IT" sz="4000" b="1" dirty="0" smtClean="0">
                <a:solidFill>
                  <a:srgbClr val="000000"/>
                </a:solidFill>
                <a:effectLst>
                  <a:outerShdw blurRad="38100" dist="38100" dir="2700000" algn="tl">
                    <a:srgbClr val="000000">
                      <a:alpha val="43137"/>
                    </a:srgbClr>
                  </a:outerShdw>
                </a:effectLst>
                <a:latin typeface="Calibri" pitchFamily="34" charset="0"/>
              </a:rPr>
              <a:t>Gesù stette sulla riva, ma i discepoli non si erano accorti che era Gesù. </a:t>
            </a:r>
            <a:endParaRPr lang="it-IT" dirty="0">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3" name="CasellaDiTesto 2"/>
          <p:cNvSpPr txBox="1"/>
          <p:nvPr/>
        </p:nvSpPr>
        <p:spPr>
          <a:xfrm>
            <a:off x="285720" y="0"/>
            <a:ext cx="8572560" cy="1323439"/>
          </a:xfrm>
          <a:prstGeom prst="rect">
            <a:avLst/>
          </a:prstGeom>
          <a:solidFill>
            <a:srgbClr val="FFFFFF">
              <a:alpha val="69804"/>
            </a:srgbClr>
          </a:solidFill>
        </p:spPr>
        <p:txBody>
          <a:bodyPr wrap="square">
            <a:spAutoFit/>
          </a:bodyPr>
          <a:lstStyle/>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Gesù disse loro: «Figlioli, </a:t>
            </a:r>
          </a:p>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non avete nulla da mangiare?». </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email"/>
          <a:srcRect/>
          <a:stretch>
            <a:fillRect/>
          </a:stretch>
        </p:blipFill>
        <p:spPr bwMode="auto">
          <a:xfrm>
            <a:off x="0" y="-1"/>
            <a:ext cx="9144000" cy="6915173"/>
          </a:xfrm>
          <a:prstGeom prst="rect">
            <a:avLst/>
          </a:prstGeom>
          <a:noFill/>
          <a:ln w="9525">
            <a:noFill/>
            <a:miter lim="800000"/>
            <a:headEnd/>
            <a:tailEnd/>
          </a:ln>
        </p:spPr>
      </p:pic>
      <p:sp>
        <p:nvSpPr>
          <p:cNvPr id="3" name="CasellaDiTesto 2"/>
          <p:cNvSpPr txBox="1"/>
          <p:nvPr/>
        </p:nvSpPr>
        <p:spPr>
          <a:xfrm>
            <a:off x="2393150" y="214313"/>
            <a:ext cx="4357700" cy="708025"/>
          </a:xfrm>
          <a:prstGeom prst="rect">
            <a:avLst/>
          </a:prstGeom>
          <a:solidFill>
            <a:srgbClr val="FFFFFF"/>
          </a:solidFill>
        </p:spPr>
        <p:txBody>
          <a:bodyPr wrap="square">
            <a:spAutoFit/>
          </a:bodyPr>
          <a:lstStyle/>
          <a:p>
            <a:pPr>
              <a:defRPr/>
            </a:pPr>
            <a:r>
              <a:rPr lang="it-IT" sz="4000" b="1" dirty="0">
                <a:solidFill>
                  <a:srgbClr val="FF0000"/>
                </a:solidFill>
                <a:effectLst>
                  <a:outerShdw blurRad="38100" dist="38100" dir="2700000" algn="tl">
                    <a:srgbClr val="000000">
                      <a:alpha val="43137"/>
                    </a:srgbClr>
                  </a:outerShdw>
                </a:effectLst>
                <a:latin typeface="Calibri" pitchFamily="34" charset="0"/>
              </a:rPr>
              <a:t>Gli risposero: “No”.</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821505" y="0"/>
            <a:ext cx="7500990" cy="1938992"/>
          </a:xfrm>
          <a:prstGeom prst="rect">
            <a:avLst/>
          </a:prstGeom>
          <a:solidFill>
            <a:srgbClr val="FFFFFF">
              <a:alpha val="52941"/>
            </a:srgbClr>
          </a:solidFill>
          <a:effectLst/>
        </p:spPr>
        <p:txBody>
          <a:bodyPr wrap="square">
            <a:spAutoFit/>
          </a:bodyPr>
          <a:lstStyle/>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Allora egli disse loro: </a:t>
            </a:r>
          </a:p>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«Gettate la rete dalla parte destra </a:t>
            </a:r>
          </a:p>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della barca e troverete». </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3071802" y="357166"/>
            <a:ext cx="3000396" cy="708025"/>
          </a:xfrm>
          <a:prstGeom prst="rect">
            <a:avLst/>
          </a:prstGeom>
          <a:solidFill>
            <a:srgbClr val="FFFFFF"/>
          </a:solidFill>
        </p:spPr>
        <p:txBody>
          <a:bodyPr wrap="square">
            <a:spAutoFit/>
          </a:bodyPr>
          <a:lstStyle/>
          <a:p>
            <a:pPr>
              <a:defRPr/>
            </a:pPr>
            <a:r>
              <a:rPr lang="it-IT" sz="4000" b="1" dirty="0">
                <a:solidFill>
                  <a:srgbClr val="FF0000"/>
                </a:solidFill>
                <a:effectLst>
                  <a:outerShdw blurRad="38100" dist="38100" dir="2700000" algn="tl">
                    <a:srgbClr val="000000">
                      <a:alpha val="43137"/>
                    </a:srgbClr>
                  </a:outerShdw>
                </a:effectLst>
                <a:latin typeface="Calibri" pitchFamily="34" charset="0"/>
              </a:rPr>
              <a:t>La gettarono</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3" name="CasellaDiTesto 2"/>
          <p:cNvSpPr txBox="1"/>
          <p:nvPr/>
        </p:nvSpPr>
        <p:spPr>
          <a:xfrm>
            <a:off x="428596" y="0"/>
            <a:ext cx="8072467" cy="1323439"/>
          </a:xfrm>
          <a:prstGeom prst="rect">
            <a:avLst/>
          </a:prstGeom>
          <a:solidFill>
            <a:srgbClr val="FFFFFF">
              <a:alpha val="69804"/>
            </a:srgbClr>
          </a:solidFill>
        </p:spPr>
        <p:txBody>
          <a:bodyPr wrap="square">
            <a:spAutoFit/>
          </a:bodyPr>
          <a:lstStyle/>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e non riuscivano più a tirarla su </a:t>
            </a:r>
          </a:p>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per la grande quantità di pesci. </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licca per immagine full size"/>
          <p:cNvPicPr>
            <a:picLocks noChangeAspect="1" noChangeArrowheads="1"/>
          </p:cNvPicPr>
          <p:nvPr/>
        </p:nvPicPr>
        <p:blipFill>
          <a:blip r:embed="rId2" cstate="email"/>
          <a:srcRect/>
          <a:stretch>
            <a:fillRect/>
          </a:stretch>
        </p:blipFill>
        <p:spPr bwMode="auto">
          <a:xfrm>
            <a:off x="0" y="0"/>
            <a:ext cx="4818063" cy="6858000"/>
          </a:xfrm>
          <a:prstGeom prst="rect">
            <a:avLst/>
          </a:prstGeom>
          <a:noFill/>
          <a:ln w="9525">
            <a:noFill/>
            <a:miter lim="800000"/>
            <a:headEnd/>
            <a:tailEnd/>
          </a:ln>
        </p:spPr>
      </p:pic>
      <p:sp>
        <p:nvSpPr>
          <p:cNvPr id="2" name="Rettangolo 1"/>
          <p:cNvSpPr/>
          <p:nvPr/>
        </p:nvSpPr>
        <p:spPr>
          <a:xfrm>
            <a:off x="5000625" y="1285875"/>
            <a:ext cx="3786188" cy="3786188"/>
          </a:xfrm>
          <a:prstGeom prst="rect">
            <a:avLst/>
          </a:prstGeom>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la Chiesa canta: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alleluia,</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Cristo Risorto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è novità.</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email"/>
          <a:srcRect/>
          <a:stretch>
            <a:fillRect/>
          </a:stretch>
        </p:blipFill>
        <p:spPr bwMode="auto">
          <a:xfrm>
            <a:off x="0" y="-1"/>
            <a:ext cx="9144000" cy="6915173"/>
          </a:xfrm>
          <a:prstGeom prst="rect">
            <a:avLst/>
          </a:prstGeom>
          <a:noFill/>
          <a:ln w="9525">
            <a:noFill/>
            <a:miter lim="800000"/>
            <a:headEnd/>
            <a:tailEnd/>
          </a:ln>
        </p:spPr>
      </p:pic>
      <p:sp>
        <p:nvSpPr>
          <p:cNvPr id="3" name="CasellaDiTesto 2"/>
          <p:cNvSpPr txBox="1"/>
          <p:nvPr/>
        </p:nvSpPr>
        <p:spPr>
          <a:xfrm>
            <a:off x="285750" y="0"/>
            <a:ext cx="8572500" cy="1323439"/>
          </a:xfrm>
          <a:prstGeom prst="rect">
            <a:avLst/>
          </a:prstGeom>
          <a:solidFill>
            <a:srgbClr val="FFFFFF"/>
          </a:solidFill>
        </p:spPr>
        <p:txBody>
          <a:bodyPr>
            <a:spAutoFit/>
          </a:bodyPr>
          <a:lstStyle/>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Allora quel discepolo che Gesù amava disse a Pietro: «È il Signore!». </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00034" y="0"/>
            <a:ext cx="8072494" cy="2554545"/>
          </a:xfrm>
          <a:prstGeom prst="rect">
            <a:avLst/>
          </a:prstGeom>
          <a:solidFill>
            <a:srgbClr val="FFFFFF">
              <a:alpha val="54118"/>
            </a:srgbClr>
          </a:solidFill>
        </p:spPr>
        <p:txBody>
          <a:bodyPr wrap="square">
            <a:spAutoFit/>
          </a:bodyPr>
          <a:lstStyle/>
          <a:p>
            <a:pP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Simon Pietro, appena udì che era il Signore, si strinse la veste attorno ai fianchi, perché era svestito, e si gettò in mare. </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email"/>
          <a:srcRect/>
          <a:stretch>
            <a:fillRect/>
          </a:stretch>
        </p:blipFill>
        <p:spPr bwMode="auto">
          <a:xfrm>
            <a:off x="0" y="0"/>
            <a:ext cx="9358346" cy="6858000"/>
          </a:xfrm>
          <a:prstGeom prst="rect">
            <a:avLst/>
          </a:prstGeom>
          <a:noFill/>
          <a:ln w="9525">
            <a:noFill/>
            <a:miter lim="800000"/>
            <a:headEnd/>
            <a:tailEnd/>
          </a:ln>
        </p:spPr>
      </p:pic>
      <p:sp>
        <p:nvSpPr>
          <p:cNvPr id="3" name="CasellaDiTesto 2"/>
          <p:cNvSpPr txBox="1"/>
          <p:nvPr/>
        </p:nvSpPr>
        <p:spPr>
          <a:xfrm>
            <a:off x="357158" y="0"/>
            <a:ext cx="8786842" cy="2554545"/>
          </a:xfrm>
          <a:prstGeom prst="rect">
            <a:avLst/>
          </a:prstGeom>
          <a:solidFill>
            <a:srgbClr val="FFFFFF">
              <a:alpha val="54902"/>
            </a:srgbClr>
          </a:solidFill>
        </p:spPr>
        <p:txBody>
          <a:bodyPr wrap="square">
            <a:spAutoFit/>
          </a:bodyPr>
          <a:lstStyle/>
          <a:p>
            <a:pPr algn="just">
              <a:defRPr/>
            </a:pPr>
            <a:r>
              <a:rPr lang="it-IT" sz="4000" b="1" dirty="0" smtClean="0">
                <a:solidFill>
                  <a:sysClr val="windowText" lastClr="000000"/>
                </a:solidFill>
                <a:effectLst>
                  <a:outerShdw blurRad="38100" dist="38100" dir="2700000" algn="tl">
                    <a:srgbClr val="000000">
                      <a:alpha val="43137"/>
                    </a:srgbClr>
                  </a:outerShdw>
                </a:effectLst>
                <a:latin typeface="Calibri" pitchFamily="34" charset="0"/>
              </a:rPr>
              <a:t>Gli altri discepoli invece vennero con la barca, trascinando la rete piena di pesci: non erano infatti lontani da terra se non un centinaio di metri.</a:t>
            </a:r>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email"/>
          <a:srcRect/>
          <a:stretch>
            <a:fillRect/>
          </a:stretch>
        </p:blipFill>
        <p:spPr bwMode="auto">
          <a:xfrm>
            <a:off x="0" y="-1"/>
            <a:ext cx="9144000" cy="6915173"/>
          </a:xfrm>
          <a:prstGeom prst="rect">
            <a:avLst/>
          </a:prstGeom>
          <a:noFill/>
          <a:ln w="9525">
            <a:noFill/>
            <a:miter lim="800000"/>
            <a:headEnd/>
            <a:tailEnd/>
          </a:ln>
        </p:spPr>
      </p:pic>
      <p:sp>
        <p:nvSpPr>
          <p:cNvPr id="3" name="CasellaDiTesto 2"/>
          <p:cNvSpPr txBox="1"/>
          <p:nvPr/>
        </p:nvSpPr>
        <p:spPr>
          <a:xfrm>
            <a:off x="285720" y="0"/>
            <a:ext cx="8858280" cy="1323439"/>
          </a:xfrm>
          <a:prstGeom prst="rect">
            <a:avLst/>
          </a:prstGeom>
          <a:solidFill>
            <a:srgbClr val="FFFFFF">
              <a:alpha val="47843"/>
            </a:srgbClr>
          </a:solidFill>
        </p:spPr>
        <p:txBody>
          <a:bodyPr wrap="square">
            <a:spAutoFit/>
          </a:bodyPr>
          <a:lstStyle/>
          <a:p>
            <a:pP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Appena scesi a terra, videro un fuoco </a:t>
            </a:r>
          </a:p>
          <a:p>
            <a:pP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di brace con del pesce sopra, e del pane. </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email"/>
          <a:srcRect/>
          <a:stretch>
            <a:fillRect/>
          </a:stretch>
        </p:blipFill>
        <p:spPr bwMode="auto">
          <a:xfrm>
            <a:off x="0" y="-1"/>
            <a:ext cx="9144000" cy="6915173"/>
          </a:xfrm>
          <a:prstGeom prst="rect">
            <a:avLst/>
          </a:prstGeom>
          <a:noFill/>
          <a:ln w="9525">
            <a:noFill/>
            <a:miter lim="800000"/>
            <a:headEnd/>
            <a:tailEnd/>
          </a:ln>
        </p:spPr>
      </p:pic>
      <p:sp>
        <p:nvSpPr>
          <p:cNvPr id="3" name="CasellaDiTesto 2"/>
          <p:cNvSpPr txBox="1"/>
          <p:nvPr/>
        </p:nvSpPr>
        <p:spPr>
          <a:xfrm>
            <a:off x="1643058" y="0"/>
            <a:ext cx="5857884" cy="1938992"/>
          </a:xfrm>
          <a:prstGeom prst="rect">
            <a:avLst/>
          </a:prstGeom>
          <a:solidFill>
            <a:srgbClr val="FFFFFF">
              <a:alpha val="69804"/>
            </a:srgbClr>
          </a:solidFill>
        </p:spPr>
        <p:txBody>
          <a:bodyPr wrap="square">
            <a:spAutoFit/>
          </a:bodyPr>
          <a:lstStyle/>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Disse loro Gesù: </a:t>
            </a:r>
          </a:p>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«Portate un po’ del pesce </a:t>
            </a:r>
          </a:p>
          <a:p>
            <a:pPr algn="ct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che avete preso ora». </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41987" name="CasellaDiTesto 2"/>
          <p:cNvSpPr txBox="1">
            <a:spLocks noChangeArrowheads="1"/>
          </p:cNvSpPr>
          <p:nvPr/>
        </p:nvSpPr>
        <p:spPr bwMode="auto">
          <a:xfrm>
            <a:off x="107141" y="0"/>
            <a:ext cx="8929718" cy="2554545"/>
          </a:xfrm>
          <a:prstGeom prst="rect">
            <a:avLst/>
          </a:prstGeom>
          <a:solidFill>
            <a:srgbClr val="FFFFFF">
              <a:alpha val="49019"/>
            </a:srgbClr>
          </a:solidFill>
          <a:ln w="9525">
            <a:noFill/>
            <a:miter lim="800000"/>
            <a:headEnd/>
            <a:tailEnd/>
          </a:ln>
        </p:spPr>
        <p:txBody>
          <a:bodyPr wrap="square">
            <a:spAutoFit/>
          </a:bodyPr>
          <a:lstStyle/>
          <a:p>
            <a:pPr algn="ctr"/>
            <a:r>
              <a:rPr lang="it-IT" sz="4000" b="1" dirty="0" smtClean="0">
                <a:solidFill>
                  <a:srgbClr val="FF0000"/>
                </a:solidFill>
                <a:latin typeface="Calibri" pitchFamily="34" charset="0"/>
              </a:rPr>
              <a:t>Allora Simon Pietro salì nella barca</a:t>
            </a:r>
          </a:p>
          <a:p>
            <a:pPr algn="ctr"/>
            <a:r>
              <a:rPr lang="it-IT" sz="4000" b="1" dirty="0" smtClean="0">
                <a:solidFill>
                  <a:srgbClr val="FF0000"/>
                </a:solidFill>
                <a:latin typeface="Calibri" pitchFamily="34" charset="0"/>
              </a:rPr>
              <a:t> e trasse a terra la rete piena di </a:t>
            </a:r>
            <a:r>
              <a:rPr lang="it-IT" sz="4000" b="1" dirty="0" err="1" smtClean="0">
                <a:solidFill>
                  <a:srgbClr val="FF0000"/>
                </a:solidFill>
                <a:latin typeface="Calibri" pitchFamily="34" charset="0"/>
              </a:rPr>
              <a:t>centocinquantatré</a:t>
            </a:r>
            <a:r>
              <a:rPr lang="it-IT" sz="4000" b="1" dirty="0" smtClean="0">
                <a:solidFill>
                  <a:srgbClr val="FF0000"/>
                </a:solidFill>
                <a:latin typeface="Calibri" pitchFamily="34" charset="0"/>
              </a:rPr>
              <a:t> grossi pesci. E benché fossero tanti, la rete non si squarciò. </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43010" name="CasellaDiTesto 2"/>
          <p:cNvSpPr txBox="1">
            <a:spLocks noChangeArrowheads="1"/>
          </p:cNvSpPr>
          <p:nvPr/>
        </p:nvSpPr>
        <p:spPr bwMode="auto">
          <a:xfrm>
            <a:off x="1857375" y="0"/>
            <a:ext cx="6072211" cy="1323439"/>
          </a:xfrm>
          <a:prstGeom prst="rect">
            <a:avLst/>
          </a:prstGeom>
          <a:solidFill>
            <a:srgbClr val="FFFFFF"/>
          </a:solidFill>
          <a:ln w="9525">
            <a:noFill/>
            <a:miter lim="800000"/>
            <a:headEnd/>
            <a:tailEnd/>
          </a:ln>
        </p:spPr>
        <p:txBody>
          <a:bodyPr wrap="square">
            <a:spAutoFit/>
          </a:bodyPr>
          <a:lstStyle/>
          <a:p>
            <a:pPr algn="ctr"/>
            <a:r>
              <a:rPr lang="it-IT" sz="4000" b="1" dirty="0" smtClean="0">
                <a:solidFill>
                  <a:srgbClr val="FF0000"/>
                </a:solidFill>
                <a:latin typeface="Calibri" pitchFamily="34" charset="0"/>
              </a:rPr>
              <a:t>Gesù disse loro: </a:t>
            </a:r>
          </a:p>
          <a:p>
            <a:pPr algn="ctr"/>
            <a:r>
              <a:rPr lang="it-IT" sz="4000" b="1" dirty="0" smtClean="0">
                <a:solidFill>
                  <a:srgbClr val="FF0000"/>
                </a:solidFill>
                <a:latin typeface="Calibri" pitchFamily="34" charset="0"/>
              </a:rPr>
              <a:t>«Venite a mangiare». </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3" name="CasellaDiTesto 2"/>
          <p:cNvSpPr txBox="1"/>
          <p:nvPr/>
        </p:nvSpPr>
        <p:spPr>
          <a:xfrm>
            <a:off x="214282" y="0"/>
            <a:ext cx="3571868" cy="5016758"/>
          </a:xfrm>
          <a:prstGeom prst="rect">
            <a:avLst/>
          </a:prstGeom>
          <a:solidFill>
            <a:srgbClr val="FFFFFF">
              <a:alpha val="54118"/>
            </a:srgbClr>
          </a:solidFill>
        </p:spPr>
        <p:txBody>
          <a:bodyPr wrap="square">
            <a:spAutoFit/>
          </a:bodyPr>
          <a:lstStyle/>
          <a:p>
            <a:pP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E nessuno dei discepoli osava domandargli: «Chi sei?», </a:t>
            </a:r>
          </a:p>
          <a:p>
            <a:pP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perché sapevano bene </a:t>
            </a:r>
          </a:p>
          <a:p>
            <a:pPr>
              <a:defRPr/>
            </a:pPr>
            <a:r>
              <a:rPr lang="it-IT" sz="4000" b="1" dirty="0" smtClean="0">
                <a:solidFill>
                  <a:srgbClr val="FF0000"/>
                </a:solidFill>
                <a:effectLst>
                  <a:outerShdw blurRad="38100" dist="38100" dir="2700000" algn="tl">
                    <a:srgbClr val="000000">
                      <a:alpha val="43137"/>
                    </a:srgbClr>
                  </a:outerShdw>
                </a:effectLst>
                <a:latin typeface="Calibri" pitchFamily="34" charset="0"/>
              </a:rPr>
              <a:t>che era il Signore. </a:t>
            </a:r>
            <a:endParaRPr lang="it-IT" sz="4000"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45059" name="Rettangolo 4"/>
          <p:cNvSpPr>
            <a:spLocks noChangeArrowheads="1"/>
          </p:cNvSpPr>
          <p:nvPr/>
        </p:nvSpPr>
        <p:spPr bwMode="auto">
          <a:xfrm>
            <a:off x="285720" y="0"/>
            <a:ext cx="7572428" cy="1323439"/>
          </a:xfrm>
          <a:prstGeom prst="rect">
            <a:avLst/>
          </a:prstGeom>
          <a:solidFill>
            <a:srgbClr val="FFFFFF">
              <a:alpha val="49019"/>
            </a:srgbClr>
          </a:solidFill>
          <a:ln w="9525">
            <a:noFill/>
            <a:miter lim="800000"/>
            <a:headEnd/>
            <a:tailEnd/>
          </a:ln>
        </p:spPr>
        <p:txBody>
          <a:bodyPr wrap="square">
            <a:spAutoFit/>
          </a:bodyPr>
          <a:lstStyle/>
          <a:p>
            <a:r>
              <a:rPr lang="it-IT" sz="4000" b="1" dirty="0" smtClean="0">
                <a:solidFill>
                  <a:srgbClr val="FF0000"/>
                </a:solidFill>
                <a:latin typeface="Calibri" pitchFamily="34" charset="0"/>
              </a:rPr>
              <a:t>Gesù si avvicinò, prese il pane </a:t>
            </a:r>
          </a:p>
          <a:p>
            <a:r>
              <a:rPr lang="it-IT" sz="4000" b="1" dirty="0" smtClean="0">
                <a:solidFill>
                  <a:srgbClr val="FF0000"/>
                </a:solidFill>
                <a:latin typeface="Calibri" pitchFamily="34" charset="0"/>
              </a:rPr>
              <a:t>e lo diede loro, e così pure il pesce. </a:t>
            </a:r>
            <a:endParaRPr lang="it-IT" dirty="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46083" name="CasellaDiTesto 3"/>
          <p:cNvSpPr txBox="1">
            <a:spLocks noChangeArrowheads="1"/>
          </p:cNvSpPr>
          <p:nvPr/>
        </p:nvSpPr>
        <p:spPr bwMode="auto">
          <a:xfrm>
            <a:off x="214282" y="0"/>
            <a:ext cx="8643998" cy="1938992"/>
          </a:xfrm>
          <a:prstGeom prst="rect">
            <a:avLst/>
          </a:prstGeom>
          <a:solidFill>
            <a:srgbClr val="FFFFFF">
              <a:alpha val="50195"/>
            </a:srgbClr>
          </a:solidFill>
          <a:ln w="9525">
            <a:noFill/>
            <a:miter lim="800000"/>
            <a:headEnd/>
            <a:tailEnd/>
          </a:ln>
        </p:spPr>
        <p:txBody>
          <a:bodyPr wrap="square">
            <a:spAutoFit/>
          </a:bodyPr>
          <a:lstStyle/>
          <a:p>
            <a:pPr algn="just"/>
            <a:r>
              <a:rPr lang="it-IT" sz="4000" b="1" dirty="0" smtClean="0">
                <a:latin typeface="Calibri" pitchFamily="34" charset="0"/>
              </a:rPr>
              <a:t>Era la terza volta che Gesù si manifestava ai discepoli, dopo essere risorto dai morti.</a:t>
            </a:r>
            <a:endParaRPr lang="it-IT" dirty="0">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http://tillilh9821.altervista.org/albums/userpics/10001/112105.jpg"/>
          <p:cNvPicPr>
            <a:picLocks noChangeAspect="1" noChangeArrowheads="1"/>
          </p:cNvPicPr>
          <p:nvPr/>
        </p:nvPicPr>
        <p:blipFill>
          <a:blip r:embed="rId2" cstate="email"/>
          <a:srcRect/>
          <a:stretch>
            <a:fillRect/>
          </a:stretch>
        </p:blipFill>
        <p:spPr bwMode="auto">
          <a:xfrm>
            <a:off x="0" y="0"/>
            <a:ext cx="5486400" cy="6858000"/>
          </a:xfrm>
          <a:prstGeom prst="rect">
            <a:avLst/>
          </a:prstGeom>
          <a:noFill/>
          <a:ln w="9525">
            <a:noFill/>
            <a:miter lim="800000"/>
            <a:headEnd/>
            <a:tailEnd/>
          </a:ln>
        </p:spPr>
      </p:pic>
      <p:sp>
        <p:nvSpPr>
          <p:cNvPr id="2" name="Rettangolo 1"/>
          <p:cNvSpPr/>
          <p:nvPr/>
        </p:nvSpPr>
        <p:spPr>
          <a:xfrm>
            <a:off x="4857750" y="2071688"/>
            <a:ext cx="4286250" cy="3786187"/>
          </a:xfrm>
          <a:prstGeom prst="rect">
            <a:avLst/>
          </a:prstGeom>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Dona lo Spirito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a tutti noi,</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la pace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ai discepoli suoi;</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47107" name="CasellaDiTesto 2"/>
          <p:cNvSpPr txBox="1">
            <a:spLocks noChangeArrowheads="1"/>
          </p:cNvSpPr>
          <p:nvPr/>
        </p:nvSpPr>
        <p:spPr bwMode="auto">
          <a:xfrm>
            <a:off x="0" y="0"/>
            <a:ext cx="9144000" cy="1938992"/>
          </a:xfrm>
          <a:prstGeom prst="rect">
            <a:avLst/>
          </a:prstGeom>
          <a:solidFill>
            <a:srgbClr val="FFFFFF">
              <a:alpha val="50980"/>
            </a:srgbClr>
          </a:solidFill>
          <a:ln w="9525">
            <a:noFill/>
            <a:miter lim="800000"/>
            <a:headEnd/>
            <a:tailEnd/>
          </a:ln>
        </p:spPr>
        <p:txBody>
          <a:bodyPr>
            <a:spAutoFit/>
          </a:bodyPr>
          <a:lstStyle/>
          <a:p>
            <a:r>
              <a:rPr lang="it-IT" sz="4000" b="1" dirty="0" smtClean="0">
                <a:solidFill>
                  <a:srgbClr val="000000"/>
                </a:solidFill>
                <a:effectLst>
                  <a:outerShdw blurRad="38100" dist="38100" dir="2700000" algn="tl">
                    <a:srgbClr val="000000">
                      <a:alpha val="43137"/>
                    </a:srgbClr>
                  </a:outerShdw>
                </a:effectLst>
                <a:latin typeface="Calibri" pitchFamily="34" charset="0"/>
              </a:rPr>
              <a:t>Quand’ebbero mangiato, Gesù disse a Simon Pietro: «Simone, figlio di Giovanni, mi ami più di costoro?». </a:t>
            </a:r>
            <a:endParaRPr lang="it-IT" dirty="0">
              <a:effectLst>
                <a:outerShdw blurRad="38100" dist="38100" dir="2700000" algn="tl">
                  <a:srgbClr val="000000">
                    <a:alpha val="43137"/>
                  </a:srgbClr>
                </a:outerShdw>
              </a:effectLst>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48131" name="CasellaDiTesto 2"/>
          <p:cNvSpPr txBox="1">
            <a:spLocks noChangeArrowheads="1"/>
          </p:cNvSpPr>
          <p:nvPr/>
        </p:nvSpPr>
        <p:spPr bwMode="auto">
          <a:xfrm>
            <a:off x="285720" y="0"/>
            <a:ext cx="8643998" cy="1938992"/>
          </a:xfrm>
          <a:prstGeom prst="rect">
            <a:avLst/>
          </a:prstGeom>
          <a:solidFill>
            <a:srgbClr val="FFFFFF">
              <a:alpha val="49019"/>
            </a:srgbClr>
          </a:solidFill>
          <a:ln w="9525">
            <a:noFill/>
            <a:miter lim="800000"/>
            <a:headEnd/>
            <a:tailEnd/>
          </a:ln>
        </p:spPr>
        <p:txBody>
          <a:bodyPr wrap="square">
            <a:spAutoFit/>
          </a:bodyPr>
          <a:lstStyle/>
          <a:p>
            <a:r>
              <a:rPr lang="it-IT" sz="4000" b="1" dirty="0" smtClean="0">
                <a:solidFill>
                  <a:srgbClr val="000000"/>
                </a:solidFill>
                <a:effectLst>
                  <a:outerShdw blurRad="38100" dist="38100" dir="2700000" algn="tl">
                    <a:srgbClr val="000000">
                      <a:alpha val="43137"/>
                    </a:srgbClr>
                  </a:outerShdw>
                </a:effectLst>
                <a:latin typeface="Calibri" pitchFamily="34" charset="0"/>
              </a:rPr>
              <a:t>Gli rispose: «Certo, Signore, tu lo sai che ti voglio bene». Gli disse: «Pasci i miei agnelli». </a:t>
            </a:r>
            <a:endParaRPr lang="it-IT" dirty="0">
              <a:effectLst>
                <a:outerShdw blurRad="38100" dist="38100" dir="2700000" algn="tl">
                  <a:srgbClr val="000000">
                    <a:alpha val="43137"/>
                  </a:srgbClr>
                </a:outerShdw>
              </a:effectLst>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49155" name="CasellaDiTesto 2"/>
          <p:cNvSpPr txBox="1">
            <a:spLocks noChangeArrowheads="1"/>
          </p:cNvSpPr>
          <p:nvPr/>
        </p:nvSpPr>
        <p:spPr bwMode="auto">
          <a:xfrm>
            <a:off x="214282" y="3687901"/>
            <a:ext cx="8715436" cy="3170099"/>
          </a:xfrm>
          <a:prstGeom prst="rect">
            <a:avLst/>
          </a:prstGeom>
          <a:solidFill>
            <a:srgbClr val="FFFFFF">
              <a:alpha val="49019"/>
            </a:srgbClr>
          </a:solidFill>
          <a:ln w="9525">
            <a:noFill/>
            <a:miter lim="800000"/>
            <a:headEnd/>
            <a:tailEnd/>
          </a:ln>
        </p:spPr>
        <p:txBody>
          <a:bodyPr wrap="square">
            <a:spAutoFit/>
          </a:bodyPr>
          <a:lstStyle/>
          <a:p>
            <a:pPr algn="ctr"/>
            <a:r>
              <a:rPr lang="it-IT" sz="4000" b="1" dirty="0" smtClean="0">
                <a:solidFill>
                  <a:srgbClr val="000000"/>
                </a:solidFill>
                <a:effectLst>
                  <a:outerShdw blurRad="38100" dist="38100" dir="2700000" algn="tl">
                    <a:srgbClr val="000000">
                      <a:alpha val="43137"/>
                    </a:srgbClr>
                  </a:outerShdw>
                </a:effectLst>
                <a:latin typeface="Calibri" pitchFamily="34" charset="0"/>
              </a:rPr>
              <a:t>Gli disse di nuovo, per la seconda volta: «Simone, figlio di Giovanni, mi ami?». Gli rispose: «Certo, Signore, tu lo sai che ti voglio bene». Gli disse: «Pascola le mie pecore».</a:t>
            </a:r>
            <a:endParaRPr lang="it-IT" dirty="0">
              <a:effectLst>
                <a:outerShdw blurRad="38100" dist="38100" dir="2700000" algn="tl">
                  <a:srgbClr val="000000">
                    <a:alpha val="43137"/>
                  </a:srgbClr>
                </a:outerShdw>
              </a:effectLst>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50178" name="CasellaDiTesto 2"/>
          <p:cNvSpPr txBox="1">
            <a:spLocks noChangeArrowheads="1"/>
          </p:cNvSpPr>
          <p:nvPr/>
        </p:nvSpPr>
        <p:spPr bwMode="auto">
          <a:xfrm>
            <a:off x="285720" y="0"/>
            <a:ext cx="8572559" cy="1323439"/>
          </a:xfrm>
          <a:prstGeom prst="rect">
            <a:avLst/>
          </a:prstGeom>
          <a:solidFill>
            <a:srgbClr val="FFFFFF"/>
          </a:solidFill>
          <a:ln w="9525">
            <a:noFill/>
            <a:miter lim="800000"/>
            <a:headEnd/>
            <a:tailEnd/>
          </a:ln>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rPr>
              <a:t>Gli disse per la terza volta: «Simone, figlio di Giovanni, mi vuoi bene?». </a:t>
            </a:r>
            <a:endParaRPr lang="it-IT"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51203" name="CasellaDiTesto 2"/>
          <p:cNvSpPr txBox="1">
            <a:spLocks noChangeArrowheads="1"/>
          </p:cNvSpPr>
          <p:nvPr/>
        </p:nvSpPr>
        <p:spPr bwMode="auto">
          <a:xfrm>
            <a:off x="214282" y="4500570"/>
            <a:ext cx="8715436" cy="1938992"/>
          </a:xfrm>
          <a:prstGeom prst="rect">
            <a:avLst/>
          </a:prstGeom>
          <a:solidFill>
            <a:srgbClr val="FFFFFF">
              <a:alpha val="54117"/>
            </a:srgbClr>
          </a:solidFill>
          <a:ln w="9525">
            <a:noFill/>
            <a:miter lim="800000"/>
            <a:headEnd/>
            <a:tailEnd/>
          </a:ln>
        </p:spPr>
        <p:txBody>
          <a:bodyPr wrap="square">
            <a:spAutoFit/>
          </a:bodyPr>
          <a:lstStyle/>
          <a:p>
            <a:pPr algn="ctr"/>
            <a:r>
              <a:rPr lang="it-IT" sz="4000" b="1" dirty="0" smtClean="0">
                <a:solidFill>
                  <a:srgbClr val="000000"/>
                </a:solidFill>
                <a:effectLst>
                  <a:outerShdw blurRad="38100" dist="38100" dir="2700000" algn="tl">
                    <a:srgbClr val="000000">
                      <a:alpha val="43137"/>
                    </a:srgbClr>
                  </a:outerShdw>
                </a:effectLst>
                <a:latin typeface="Calibri" pitchFamily="34" charset="0"/>
              </a:rPr>
              <a:t>Pietro rimase addolorato che per la terza volta gli domandasse: «Mi vuoi bene?», e gli disse: </a:t>
            </a:r>
            <a:endParaRPr lang="it-IT" dirty="0">
              <a:effectLst>
                <a:outerShdw blurRad="38100" dist="38100" dir="2700000" algn="tl">
                  <a:srgbClr val="000000">
                    <a:alpha val="43137"/>
                  </a:srgbClr>
                </a:outerShdw>
              </a:effectLst>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email"/>
          <a:srcRect/>
          <a:stretch>
            <a:fillRect/>
          </a:stretch>
        </p:blipFill>
        <p:spPr bwMode="auto">
          <a:xfrm>
            <a:off x="0" y="-1"/>
            <a:ext cx="9144000" cy="6915173"/>
          </a:xfrm>
          <a:prstGeom prst="rect">
            <a:avLst/>
          </a:prstGeom>
          <a:noFill/>
          <a:ln w="9525">
            <a:noFill/>
            <a:miter lim="800000"/>
            <a:headEnd/>
            <a:tailEnd/>
          </a:ln>
        </p:spPr>
      </p:pic>
      <p:sp>
        <p:nvSpPr>
          <p:cNvPr id="52227" name="CasellaDiTesto 2"/>
          <p:cNvSpPr txBox="1">
            <a:spLocks noChangeArrowheads="1"/>
          </p:cNvSpPr>
          <p:nvPr/>
        </p:nvSpPr>
        <p:spPr bwMode="auto">
          <a:xfrm>
            <a:off x="214282" y="0"/>
            <a:ext cx="8715436" cy="1938992"/>
          </a:xfrm>
          <a:prstGeom prst="rect">
            <a:avLst/>
          </a:prstGeom>
          <a:solidFill>
            <a:srgbClr val="FFFFFF">
              <a:alpha val="56078"/>
            </a:srgbClr>
          </a:solidFill>
          <a:ln w="9525">
            <a:noFill/>
            <a:miter lim="800000"/>
            <a:headEnd/>
            <a:tailEnd/>
          </a:ln>
        </p:spPr>
        <p:txBody>
          <a:bodyPr wrap="square">
            <a:spAutoFit/>
          </a:bodyPr>
          <a:lstStyle/>
          <a:p>
            <a:r>
              <a:rPr lang="it-IT" sz="4000" b="1" dirty="0" smtClean="0">
                <a:effectLst>
                  <a:outerShdw blurRad="38100" dist="38100" dir="2700000" algn="tl">
                    <a:srgbClr val="000000">
                      <a:alpha val="43137"/>
                    </a:srgbClr>
                  </a:outerShdw>
                </a:effectLst>
                <a:latin typeface="Calibri" pitchFamily="34" charset="0"/>
              </a:rPr>
              <a:t>«Signore, tu conosci tutto; tu sai che ti voglio bene». Gli rispose Gesù: «Pasci le mie pecore. </a:t>
            </a:r>
            <a:endParaRPr lang="it-IT" dirty="0">
              <a:effectLst>
                <a:outerShdw blurRad="38100" dist="38100" dir="2700000" algn="tl">
                  <a:srgbClr val="000000">
                    <a:alpha val="43137"/>
                  </a:srgbClr>
                </a:outerShdw>
              </a:effectLst>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53251" name="CasellaDiTesto 2"/>
          <p:cNvSpPr txBox="1">
            <a:spLocks noChangeArrowheads="1"/>
          </p:cNvSpPr>
          <p:nvPr/>
        </p:nvSpPr>
        <p:spPr bwMode="auto">
          <a:xfrm>
            <a:off x="285720" y="0"/>
            <a:ext cx="8572560" cy="1938992"/>
          </a:xfrm>
          <a:prstGeom prst="rect">
            <a:avLst/>
          </a:prstGeom>
          <a:solidFill>
            <a:srgbClr val="FFFFFF">
              <a:alpha val="49019"/>
            </a:srgbClr>
          </a:solidFill>
          <a:ln w="9525">
            <a:noFill/>
            <a:miter lim="800000"/>
            <a:headEnd/>
            <a:tailEnd/>
          </a:ln>
        </p:spPr>
        <p:txBody>
          <a:bodyPr wrap="square">
            <a:spAutoFit/>
          </a:bodyPr>
          <a:lstStyle/>
          <a:p>
            <a:pPr algn="just"/>
            <a:r>
              <a:rPr lang="it-IT" sz="4000" b="1" dirty="0" smtClean="0">
                <a:solidFill>
                  <a:srgbClr val="000000"/>
                </a:solidFill>
                <a:effectLst>
                  <a:outerShdw blurRad="38100" dist="38100" dir="2700000" algn="tl">
                    <a:srgbClr val="000000">
                      <a:alpha val="43137"/>
                    </a:srgbClr>
                  </a:outerShdw>
                </a:effectLst>
                <a:latin typeface="Calibri" pitchFamily="34" charset="0"/>
              </a:rPr>
              <a:t>In verità, in verità io ti dico: quando eri più giovane ti vestivi da solo e andavi dove volevi; </a:t>
            </a:r>
            <a:endParaRPr lang="it-IT" dirty="0">
              <a:effectLst>
                <a:outerShdw blurRad="38100" dist="38100" dir="2700000" algn="tl">
                  <a:srgbClr val="000000">
                    <a:alpha val="43137"/>
                  </a:srgbClr>
                </a:outerShdw>
              </a:effectLst>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email"/>
          <a:srcRect/>
          <a:stretch>
            <a:fillRect/>
          </a:stretch>
        </p:blipFill>
        <p:spPr bwMode="auto">
          <a:xfrm>
            <a:off x="0" y="0"/>
            <a:ext cx="9144000" cy="6858022"/>
          </a:xfrm>
          <a:prstGeom prst="rect">
            <a:avLst/>
          </a:prstGeom>
          <a:noFill/>
          <a:ln w="9525">
            <a:noFill/>
            <a:miter lim="800000"/>
            <a:headEnd/>
            <a:tailEnd/>
          </a:ln>
        </p:spPr>
      </p:pic>
      <p:sp>
        <p:nvSpPr>
          <p:cNvPr id="54275" name="Rettangolo 2"/>
          <p:cNvSpPr>
            <a:spLocks noChangeArrowheads="1"/>
          </p:cNvSpPr>
          <p:nvPr/>
        </p:nvSpPr>
        <p:spPr bwMode="auto">
          <a:xfrm>
            <a:off x="285720" y="0"/>
            <a:ext cx="8643998" cy="1938992"/>
          </a:xfrm>
          <a:prstGeom prst="rect">
            <a:avLst/>
          </a:prstGeom>
          <a:solidFill>
            <a:srgbClr val="FFFFFF">
              <a:alpha val="54901"/>
            </a:srgbClr>
          </a:solidFill>
          <a:ln w="9525">
            <a:noFill/>
            <a:miter lim="800000"/>
            <a:headEnd/>
            <a:tailEnd/>
          </a:ln>
        </p:spPr>
        <p:txBody>
          <a:bodyPr wrap="square">
            <a:spAutoFit/>
          </a:bodyPr>
          <a:lstStyle/>
          <a:p>
            <a:pPr algn="just"/>
            <a:r>
              <a:rPr lang="it-IT" sz="4000" b="1" dirty="0" smtClean="0">
                <a:solidFill>
                  <a:srgbClr val="000000"/>
                </a:solidFill>
                <a:effectLst>
                  <a:outerShdw blurRad="38100" dist="38100" dir="2700000" algn="tl">
                    <a:srgbClr val="000000">
                      <a:alpha val="43137"/>
                    </a:srgbClr>
                  </a:outerShdw>
                </a:effectLst>
                <a:latin typeface="Calibri" pitchFamily="34" charset="0"/>
              </a:rPr>
              <a:t>ma quando sarai vecchio tenderai le tue mani, e un altro ti vestirà e ti porterà dove tu non vuoi».</a:t>
            </a:r>
            <a:endParaRPr lang="it-IT" dirty="0">
              <a:solidFill>
                <a:srgbClr val="000000"/>
              </a:solidFill>
              <a:effectLst>
                <a:outerShdw blurRad="38100" dist="38100" dir="2700000" algn="tl">
                  <a:srgbClr val="000000">
                    <a:alpha val="43137"/>
                  </a:srgbClr>
                </a:outerShdw>
              </a:effectLst>
              <a:latin typeface="Calibri" pitchFamily="34" charset="0"/>
            </a:endParaRPr>
          </a:p>
        </p:txBody>
      </p:sp>
      <p:sp>
        <p:nvSpPr>
          <p:cNvPr id="54276" name="CasellaDiTesto 3"/>
          <p:cNvSpPr txBox="1">
            <a:spLocks noChangeArrowheads="1"/>
          </p:cNvSpPr>
          <p:nvPr/>
        </p:nvSpPr>
        <p:spPr bwMode="auto">
          <a:xfrm>
            <a:off x="285720" y="4919663"/>
            <a:ext cx="8643998" cy="1323439"/>
          </a:xfrm>
          <a:prstGeom prst="rect">
            <a:avLst/>
          </a:prstGeom>
          <a:solidFill>
            <a:srgbClr val="FFFFFF">
              <a:alpha val="54901"/>
            </a:srgbClr>
          </a:solidFill>
          <a:ln w="9525">
            <a:noFill/>
            <a:miter lim="800000"/>
            <a:headEnd/>
            <a:tailEnd/>
          </a:ln>
        </p:spPr>
        <p:txBody>
          <a:bodyPr wrap="square">
            <a:spAutoFit/>
          </a:bodyPr>
          <a:lstStyle/>
          <a:p>
            <a:pPr algn="just"/>
            <a:r>
              <a:rPr lang="it-IT" sz="4000" b="1" dirty="0" smtClean="0">
                <a:solidFill>
                  <a:srgbClr val="000000"/>
                </a:solidFill>
                <a:effectLst>
                  <a:outerShdw blurRad="38100" dist="38100" dir="2700000" algn="tl">
                    <a:srgbClr val="000000">
                      <a:alpha val="43137"/>
                    </a:srgbClr>
                  </a:outerShdw>
                </a:effectLst>
                <a:latin typeface="Calibri" pitchFamily="34" charset="0"/>
              </a:rPr>
              <a:t>Questo disse per indicare con quale morte egli avrebbe glorificato Dio. </a:t>
            </a:r>
            <a:endParaRPr lang="it-IT" sz="4000" b="1" dirty="0">
              <a:solidFill>
                <a:srgbClr val="00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55299" name="CasellaDiTesto 2"/>
          <p:cNvSpPr txBox="1">
            <a:spLocks noChangeArrowheads="1"/>
          </p:cNvSpPr>
          <p:nvPr/>
        </p:nvSpPr>
        <p:spPr bwMode="auto">
          <a:xfrm>
            <a:off x="1214438" y="0"/>
            <a:ext cx="6715125" cy="1323439"/>
          </a:xfrm>
          <a:prstGeom prst="rect">
            <a:avLst/>
          </a:prstGeom>
          <a:solidFill>
            <a:srgbClr val="FFFFFF"/>
          </a:solidFill>
          <a:ln w="9525">
            <a:noFill/>
            <a:miter lim="800000"/>
            <a:headEnd/>
            <a:tailEnd/>
          </a:ln>
          <a:effectLst/>
        </p:spPr>
        <p:txBody>
          <a:bodyPr>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pitchFamily="34" charset="0"/>
              </a:rPr>
              <a:t>E, detto questo, aggiunse: «</a:t>
            </a:r>
            <a:r>
              <a:rPr lang="it-IT" sz="4000" b="1" dirty="0" err="1" smtClean="0">
                <a:solidFill>
                  <a:srgbClr val="FF0000"/>
                </a:solidFill>
                <a:effectLst>
                  <a:outerShdw blurRad="38100" dist="38100" dir="2700000" algn="tl">
                    <a:srgbClr val="000000">
                      <a:alpha val="43137"/>
                    </a:srgbClr>
                  </a:outerShdw>
                </a:effectLst>
                <a:latin typeface="Calibri" pitchFamily="34" charset="0"/>
              </a:rPr>
              <a:t>Seguimi</a:t>
            </a:r>
            <a:r>
              <a:rPr lang="it-IT" sz="4000" b="1" dirty="0" smtClean="0">
                <a:solidFill>
                  <a:srgbClr val="FF0000"/>
                </a:solidFill>
                <a:effectLst>
                  <a:outerShdw blurRad="38100" dist="38100" dir="2700000" algn="tl">
                    <a:srgbClr val="000000">
                      <a:alpha val="43137"/>
                    </a:srgbClr>
                  </a:outerShdw>
                </a:effectLst>
                <a:latin typeface="Calibri" pitchFamily="34" charset="0"/>
              </a:rPr>
              <a:t>».</a:t>
            </a:r>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1" descr="http://localhost:1080/download/immagini/11IC_Quar_Pasq/11C_3Pasq.jpg"/>
          <p:cNvPicPr>
            <a:picLocks noChangeAspect="1" noChangeArrowheads="1"/>
          </p:cNvPicPr>
          <p:nvPr/>
        </p:nvPicPr>
        <p:blipFill>
          <a:blip r:embed="rId2" cstate="email"/>
          <a:srcRect/>
          <a:stretch>
            <a:fillRect/>
          </a:stretch>
        </p:blipFill>
        <p:spPr bwMode="auto">
          <a:xfrm>
            <a:off x="0" y="0"/>
            <a:ext cx="4857752" cy="6906600"/>
          </a:xfrm>
          <a:prstGeom prst="rect">
            <a:avLst/>
          </a:prstGeom>
          <a:noFill/>
          <a:ln w="9525">
            <a:noFill/>
            <a:miter lim="800000"/>
            <a:headEnd/>
            <a:tailEnd/>
          </a:ln>
        </p:spPr>
      </p:pic>
      <p:sp>
        <p:nvSpPr>
          <p:cNvPr id="56322" name="WordArt 5"/>
          <p:cNvSpPr>
            <a:spLocks noChangeArrowheads="1" noChangeShapeType="1" noTextEdit="1"/>
          </p:cNvSpPr>
          <p:nvPr/>
        </p:nvSpPr>
        <p:spPr bwMode="auto">
          <a:xfrm>
            <a:off x="214282" y="5929330"/>
            <a:ext cx="8715436" cy="71438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dirty="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dirty="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56323" name="WordArt 6"/>
          <p:cNvSpPr>
            <a:spLocks noChangeArrowheads="1" noChangeShapeType="1" noTextEdit="1"/>
          </p:cNvSpPr>
          <p:nvPr/>
        </p:nvSpPr>
        <p:spPr bwMode="auto">
          <a:xfrm>
            <a:off x="5435600" y="128601"/>
            <a:ext cx="3524250" cy="5300663"/>
          </a:xfrm>
          <a:prstGeom prst="rect">
            <a:avLst/>
          </a:prstGeom>
        </p:spPr>
        <p:txBody>
          <a:bodyPr wrap="none" fromWordArt="1">
            <a:prstTxWarp prst="textPlain">
              <a:avLst>
                <a:gd name="adj" fmla="val 50000"/>
              </a:avLst>
            </a:prstTxWarp>
          </a:bodyPr>
          <a:lstStyle/>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licca per immagine full size"/>
          <p:cNvPicPr>
            <a:picLocks noChangeAspect="1" noChangeArrowheads="1"/>
          </p:cNvPicPr>
          <p:nvPr/>
        </p:nvPicPr>
        <p:blipFill>
          <a:blip r:embed="rId2" cstate="email"/>
          <a:srcRect/>
          <a:stretch>
            <a:fillRect/>
          </a:stretch>
        </p:blipFill>
        <p:spPr bwMode="auto">
          <a:xfrm>
            <a:off x="0" y="0"/>
            <a:ext cx="9144000" cy="6875463"/>
          </a:xfrm>
          <a:prstGeom prst="rect">
            <a:avLst/>
          </a:prstGeom>
          <a:noFill/>
          <a:ln w="9525">
            <a:noFill/>
            <a:miter lim="800000"/>
            <a:headEnd/>
            <a:tailEnd/>
          </a:ln>
        </p:spPr>
      </p:pic>
      <p:sp>
        <p:nvSpPr>
          <p:cNvPr id="2" name="Rettangolo 1"/>
          <p:cNvSpPr/>
          <p:nvPr/>
        </p:nvSpPr>
        <p:spPr>
          <a:xfrm>
            <a:off x="1071563" y="2643188"/>
            <a:ext cx="6929437" cy="1570037"/>
          </a:xfrm>
          <a:prstGeom prst="rect">
            <a:avLst/>
          </a:prstGeom>
          <a:solidFill>
            <a:srgbClr val="FFFFFF">
              <a:alpha val="60000"/>
            </a:srgbClr>
          </a:solidFill>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l'uomo rinasce a libertà,</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grida l'annuncio di novità.</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lnx.montaltomarche.it/montalto2/Arknews/Immagini/resurrezg.jpg"/>
          <p:cNvPicPr>
            <a:picLocks noChangeAspect="1" noChangeArrowheads="1"/>
          </p:cNvPicPr>
          <p:nvPr/>
        </p:nvPicPr>
        <p:blipFill>
          <a:blip r:embed="rId2" cstate="email"/>
          <a:srcRect/>
          <a:stretch>
            <a:fillRect/>
          </a:stretch>
        </p:blipFill>
        <p:spPr bwMode="auto">
          <a:xfrm>
            <a:off x="2071670" y="12990"/>
            <a:ext cx="5000660" cy="6845010"/>
          </a:xfrm>
          <a:prstGeom prst="rect">
            <a:avLst/>
          </a:prstGeom>
          <a:noFill/>
        </p:spPr>
      </p:pic>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285750" y="285750"/>
            <a:ext cx="8643938" cy="5632450"/>
          </a:xfrm>
          <a:prstGeom prst="rect">
            <a:avLst/>
          </a:prstGeom>
          <a:noFill/>
          <a:ln w="9525">
            <a:noFill/>
            <a:miter lim="800000"/>
            <a:headEnd/>
            <a:tailEnd/>
          </a:ln>
        </p:spPr>
        <p:txBody>
          <a:bodyPr anchor="ctr">
            <a:spAutoFit/>
          </a:bodyPr>
          <a:lstStyle/>
          <a:p>
            <a:pPr algn="just"/>
            <a:r>
              <a:rPr lang="it-IT" sz="4000" b="1">
                <a:latin typeface="Tahoma" pitchFamily="34" charset="0"/>
                <a:ea typeface="Times New Roman" pitchFamily="18" charset="0"/>
                <a:cs typeface="Tahoma" pitchFamily="34" charset="0"/>
              </a:rPr>
              <a:t>Io credo in Dio, Padre onnipotente, creatore del cielo e della terra; e in Gesù Cristo, suo unico Figlio, nostro Signore, </a:t>
            </a:r>
            <a:r>
              <a:rPr lang="it-IT" sz="4000" b="1" u="sng">
                <a:latin typeface="Tahoma" pitchFamily="34" charset="0"/>
                <a:ea typeface="Times New Roman" pitchFamily="18" charset="0"/>
                <a:cs typeface="Tahoma" pitchFamily="34" charset="0"/>
              </a:rPr>
              <a:t>il quale fu concepito di Spirito Santo, nacque da Maria Vergine</a:t>
            </a:r>
            <a:r>
              <a:rPr lang="it-IT" sz="4000" b="1">
                <a:latin typeface="Tahoma" pitchFamily="34" charset="0"/>
                <a:ea typeface="Times New Roman" pitchFamily="18" charset="0"/>
                <a:cs typeface="Tahoma" pitchFamily="34" charset="0"/>
              </a:rPr>
              <a:t>, patì sotto Ponzio Pilato, fu crocifisso, morì e fu sepolto; discese agli inferi; </a:t>
            </a:r>
            <a:endParaRPr lang="it-IT" sz="4000">
              <a:latin typeface="Tahoma" pitchFamily="34" charset="0"/>
              <a:ea typeface="Times New Roman" pitchFamily="18"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ttangolo 1"/>
          <p:cNvSpPr>
            <a:spLocks noChangeArrowheads="1"/>
          </p:cNvSpPr>
          <p:nvPr/>
        </p:nvSpPr>
        <p:spPr bwMode="auto">
          <a:xfrm>
            <a:off x="214313" y="214313"/>
            <a:ext cx="8643937" cy="6248400"/>
          </a:xfrm>
          <a:prstGeom prst="rect">
            <a:avLst/>
          </a:prstGeom>
          <a:noFill/>
          <a:ln w="9525">
            <a:noFill/>
            <a:miter lim="800000"/>
            <a:headEnd/>
            <a:tailEnd/>
          </a:ln>
        </p:spPr>
        <p:txBody>
          <a:bodyPr>
            <a:spAutoFit/>
          </a:bodyPr>
          <a:lstStyle/>
          <a:p>
            <a:pPr algn="just"/>
            <a:r>
              <a:rPr lang="it-IT" sz="4000" b="1">
                <a:solidFill>
                  <a:srgbClr val="000000"/>
                </a:solidFill>
                <a:latin typeface="Tahoma" pitchFamily="34" charset="0"/>
                <a:ea typeface="Times New Roman" pitchFamily="18" charset="0"/>
                <a:cs typeface="Tahoma" pitchFamily="34" charset="0"/>
              </a:rPr>
              <a:t>il terzo giorno risuscitò da morte; salì al cielo, siede alla destra di Dio Padre onnipotente; di là verrà a giudicare i vivi e i morti. Credo nello Spirito Santo, la santa Chiesa cattolica, la comunione dei santi, la remissione dei peccati, la risurrezione della carne, la vita eterna. Amen.</a:t>
            </a:r>
            <a:endParaRPr lang="it-IT" sz="4000">
              <a:solidFill>
                <a:srgbClr val="000000"/>
              </a:solidFill>
              <a:latin typeface="Tahoma" pitchFamily="34" charset="0"/>
              <a:ea typeface="Times New Roman" pitchFamily="18"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pic>
        <p:nvPicPr>
          <p:cNvPr id="3" name="Picture 4" descr="C:\Documents and Settings\Proprietario.TOM\Desktop\2.JPG"/>
          <p:cNvPicPr>
            <a:picLocks noChangeAspect="1" noChangeArrowheads="1"/>
          </p:cNvPicPr>
          <p:nvPr/>
        </p:nvPicPr>
        <p:blipFill>
          <a:blip r:embed="rId2" cstate="email"/>
          <a:srcRect/>
          <a:stretch>
            <a:fillRect/>
          </a:stretch>
        </p:blipFill>
        <p:spPr bwMode="auto">
          <a:xfrm>
            <a:off x="0" y="-69850"/>
            <a:ext cx="4786312" cy="6927850"/>
          </a:xfrm>
          <a:prstGeom prst="rect">
            <a:avLst/>
          </a:prstGeom>
          <a:noFill/>
          <a:ln w="9525">
            <a:noFill/>
            <a:miter lim="800000"/>
            <a:headEnd/>
            <a:tailEnd/>
          </a:ln>
        </p:spPr>
      </p:pic>
      <p:sp>
        <p:nvSpPr>
          <p:cNvPr id="2" name="Titolo 1"/>
          <p:cNvSpPr>
            <a:spLocks noGrp="1"/>
          </p:cNvSpPr>
          <p:nvPr>
            <p:ph type="ctrTitle"/>
          </p:nvPr>
        </p:nvSpPr>
        <p:spPr>
          <a:xfrm>
            <a:off x="3143240" y="2214554"/>
            <a:ext cx="6000760" cy="1470025"/>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defRPr/>
            </a:pPr>
            <a: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Testimoni </a:t>
            </a:r>
            <a:b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dell’Amore</a:t>
            </a:r>
            <a:endParaRPr lang="it-IT"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4"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785918" y="3214686"/>
            <a:ext cx="6786610" cy="2800767"/>
          </a:xfrm>
          <a:prstGeom prst="rect">
            <a:avLst/>
          </a:prstGeom>
          <a:solidFill>
            <a:schemeClr val="accent2">
              <a:lumMod val="20000"/>
              <a:lumOff val="80000"/>
            </a:schemeClr>
          </a:solidFill>
          <a:effectLst>
            <a:softEdge rad="127000"/>
          </a:effectLst>
        </p:spPr>
        <p:txBody>
          <a:bodyPr wrap="square">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6000" b="-6000"/>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571472" y="3714752"/>
            <a:ext cx="8001056" cy="2862322"/>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eaLnBrk="1" hangingPunct="1">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Il tuo Spirito, Signore, </a:t>
            </a:r>
          </a:p>
          <a:p>
            <a:pPr eaLnBrk="1" hangingPunct="1">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in ogni tempo ci fa segno del tuo amore per il mondo.</a:t>
            </a:r>
          </a:p>
          <a:p>
            <a:pPr eaLnBrk="1" hangingPunct="1">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Tra la gente noi viviamo la tua missione nella fede che ci fa condivisione</a:t>
            </a:r>
            <a:r>
              <a:rPr lang="it-IT" sz="3600" dirty="0">
                <a:solidFill>
                  <a:prstClr val="black"/>
                </a:solidFill>
                <a:latin typeface="Times New Roman" pitchFamily="18" charset="0"/>
                <a:ea typeface="Times New Roman" pitchFamily="18" charset="0"/>
                <a:cs typeface="Times New Roman" pitchFamily="18" charset="0"/>
              </a:rPr>
              <a:t>.</a:t>
            </a:r>
            <a:endParaRPr lang="it-IT" sz="3600"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4"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28794" y="3214686"/>
            <a:ext cx="6643734" cy="2800767"/>
          </a:xfrm>
          <a:prstGeom prst="rect">
            <a:avLst/>
          </a:prstGeom>
          <a:solidFill>
            <a:schemeClr val="accent2">
              <a:lumMod val="20000"/>
              <a:lumOff val="80000"/>
            </a:schemeClr>
          </a:solidFill>
          <a:effectLst>
            <a:softEdge rad="127000"/>
          </a:effectLst>
        </p:spPr>
        <p:txBody>
          <a:bodyPr wrap="square">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scalabriniane.org/salute/logo_salute.jpg"/>
          <p:cNvPicPr>
            <a:picLocks noChangeAspect="1" noChangeArrowheads="1"/>
          </p:cNvPicPr>
          <p:nvPr/>
        </p:nvPicPr>
        <p:blipFill>
          <a:blip r:embed="rId2" cstate="email"/>
          <a:srcRect/>
          <a:stretch>
            <a:fillRect/>
          </a:stretch>
        </p:blipFill>
        <p:spPr bwMode="auto">
          <a:xfrm>
            <a:off x="642938" y="0"/>
            <a:ext cx="7983537" cy="6883400"/>
          </a:xfrm>
          <a:prstGeom prst="rect">
            <a:avLst/>
          </a:prstGeom>
          <a:noFill/>
          <a:ln w="9525">
            <a:noFill/>
            <a:miter lim="800000"/>
            <a:headEnd/>
            <a:tailEnd/>
          </a:ln>
        </p:spPr>
      </p:pic>
      <p:sp>
        <p:nvSpPr>
          <p:cNvPr id="2" name="Rettangolo 1"/>
          <p:cNvSpPr/>
          <p:nvPr/>
        </p:nvSpPr>
        <p:spPr>
          <a:xfrm>
            <a:off x="1071563" y="4919663"/>
            <a:ext cx="7429500" cy="1938337"/>
          </a:xfrm>
          <a:prstGeom prst="rect">
            <a:avLst/>
          </a:prstGeom>
          <a:solidFill>
            <a:srgbClr val="FFFFFF">
              <a:alpha val="69804"/>
            </a:srgbClr>
          </a:solidFill>
        </p:spPr>
        <p:txBody>
          <a:bodyPr>
            <a:spAutoFit/>
          </a:bodyPr>
          <a:lstStyle/>
          <a:p>
            <a:pP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mn-lt"/>
              </a:rPr>
              <a:t>È RISORTO CRISTO, ALLELUIA!</a:t>
            </a:r>
          </a:p>
          <a:p>
            <a:pP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mn-lt"/>
              </a:rPr>
              <a:t>UNO SPIRITO NUOVO EFFONDERÀ</a:t>
            </a:r>
          </a:p>
          <a:p>
            <a:pP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mn-lt"/>
              </a:rPr>
              <a:t>E IL MONDO INTERO RINNOVERÀ</a:t>
            </a:r>
            <a:r>
              <a:rPr lang="it-IT" sz="4000" b="1" dirty="0">
                <a:latin typeface="+mn-lt"/>
              </a:rPr>
              <a:t>.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5000" b="-15000"/>
          </a:stretch>
        </a:blipFill>
        <a:effectLst/>
      </p:bgPr>
    </p:bg>
    <p:spTree>
      <p:nvGrpSpPr>
        <p:cNvPr id="1" name=""/>
        <p:cNvGrpSpPr/>
        <p:nvPr/>
      </p:nvGrpSpPr>
      <p:grpSpPr>
        <a:xfrm>
          <a:off x="0" y="0"/>
          <a:ext cx="0" cy="0"/>
          <a:chOff x="0" y="0"/>
          <a:chExt cx="0" cy="0"/>
        </a:xfrm>
      </p:grpSpPr>
      <p:sp>
        <p:nvSpPr>
          <p:cNvPr id="2" name="Rettangolo 1"/>
          <p:cNvSpPr/>
          <p:nvPr/>
        </p:nvSpPr>
        <p:spPr>
          <a:xfrm>
            <a:off x="428596" y="3143248"/>
            <a:ext cx="7929618" cy="2862322"/>
          </a:xfrm>
          <a:prstGeom prst="rect">
            <a:avLst/>
          </a:prstGeom>
          <a:solidFill>
            <a:schemeClr val="accent2">
              <a:lumMod val="20000"/>
              <a:lumOff val="80000"/>
            </a:schemeClr>
          </a:solidFill>
          <a:effectLst>
            <a:softEdge rad="127000"/>
          </a:effectLst>
        </p:spPr>
        <p:txBody>
          <a:bodyPr>
            <a:spAutoFit/>
          </a:bodyPr>
          <a:lstStyle/>
          <a:p>
            <a:pPr eaLnBrk="1" fontAlgn="auto" hangingPunct="1">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La Parola della vita noi proclamiamo </a:t>
            </a:r>
          </a:p>
          <a:p>
            <a:pPr eaLnBrk="1" fontAlgn="auto" hangingPunct="1">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e la storia del tuo amore raccontiamo. Tra la gente noi viviamo una certezza: che tu offri ad ogni uomo </a:t>
            </a:r>
          </a:p>
          <a:p>
            <a:pPr eaLnBrk="1" fontAlgn="auto" hangingPunct="1">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giorni di grazia.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4"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28794" y="3214686"/>
            <a:ext cx="6643734" cy="2800767"/>
          </a:xfrm>
          <a:prstGeom prst="rect">
            <a:avLst/>
          </a:prstGeom>
          <a:solidFill>
            <a:schemeClr val="accent2">
              <a:lumMod val="20000"/>
              <a:lumOff val="80000"/>
            </a:schemeClr>
          </a:solidFill>
          <a:effectLst>
            <a:softEdge rad="127000"/>
          </a:effectLst>
        </p:spPr>
        <p:txBody>
          <a:bodyPr wrap="square">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4313" y="142875"/>
            <a:ext cx="8932862" cy="6186488"/>
          </a:xfrm>
          <a:prstGeom prst="rect">
            <a:avLst/>
          </a:prstGeom>
          <a:noFill/>
          <a:ln w="9525">
            <a:noFill/>
            <a:miter lim="800000"/>
            <a:headEnd/>
            <a:tailEnd/>
          </a:ln>
        </p:spPr>
        <p:txBody>
          <a:bodyPr anchor="ctr">
            <a:spAutoFit/>
          </a:bodyPr>
          <a:lstStyle/>
          <a:p>
            <a:pPr algn="just">
              <a:defRPr/>
            </a:pPr>
            <a:r>
              <a:rPr lang="it-IT" sz="4400" dirty="0">
                <a:latin typeface="+mj-lt"/>
                <a:cs typeface="Times New Roman" pitchFamily="18" charset="0"/>
              </a:rPr>
              <a:t>Il Signore sia con voi.</a:t>
            </a:r>
            <a:endParaRPr lang="it-IT" sz="4400" dirty="0">
              <a:latin typeface="+mj-lt"/>
            </a:endParaRPr>
          </a:p>
          <a:p>
            <a:pPr algn="just">
              <a:defRPr/>
            </a:pPr>
            <a:r>
              <a:rPr lang="it-IT" sz="4400" b="1" dirty="0">
                <a:latin typeface="+mj-lt"/>
                <a:cs typeface="Times New Roman" pitchFamily="18" charset="0"/>
              </a:rPr>
              <a:t>E con il tuo spirito.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In alto i nostri cuori.</a:t>
            </a:r>
            <a:endParaRPr lang="it-IT" sz="4400" dirty="0">
              <a:latin typeface="+mj-lt"/>
            </a:endParaRPr>
          </a:p>
          <a:p>
            <a:pPr algn="just">
              <a:defRPr/>
            </a:pPr>
            <a:r>
              <a:rPr lang="it-IT" sz="4400" b="1" dirty="0">
                <a:latin typeface="+mj-lt"/>
                <a:cs typeface="Times New Roman" pitchFamily="18" charset="0"/>
              </a:rPr>
              <a:t>Sono rivolti al Signore.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Rendiamo grazie al Signore nostro Dio.</a:t>
            </a:r>
            <a:endParaRPr lang="it-IT" sz="4400" dirty="0">
              <a:latin typeface="+mj-lt"/>
            </a:endParaRPr>
          </a:p>
          <a:p>
            <a:pPr algn="just">
              <a:defRPr/>
            </a:pPr>
            <a:r>
              <a:rPr lang="it-IT" sz="4400" b="1" dirty="0">
                <a:latin typeface="+mj-lt"/>
                <a:cs typeface="Times New Roman" pitchFamily="18" charset="0"/>
              </a:rPr>
              <a:t>È cosa buona e giusta. </a:t>
            </a:r>
            <a:endParaRPr lang="it-IT" sz="4400" dirty="0">
              <a:latin typeface="+mj-lt"/>
            </a:endParaRP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onboscofigline.it/wp-content/uploads/2013/03/pasqua_2013_gesu_risor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656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79512" y="476672"/>
            <a:ext cx="6643687" cy="1323975"/>
          </a:xfrm>
          <a:prstGeom prst="rect">
            <a:avLst/>
          </a:prstGeom>
          <a:noFill/>
        </p:spPr>
        <p:txBody>
          <a:bodyPr>
            <a:spAutoFit/>
          </a:bodyPr>
          <a:lstStyle/>
          <a:p>
            <a:pPr>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a:p>
            <a:pPr>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p:txBody>
      </p:sp>
    </p:spTree>
    <p:extLst>
      <p:ext uri="{BB962C8B-B14F-4D97-AF65-F5344CB8AC3E}">
        <p14:creationId xmlns:p14="http://schemas.microsoft.com/office/powerpoint/2010/main" val="1907590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ncelloedarnonenews.com/wp-content/uploads/2011/04/Risurrezione-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1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051720" y="4005064"/>
            <a:ext cx="7000875" cy="2554288"/>
          </a:xfrm>
          <a:prstGeom prst="rect">
            <a:avLst/>
          </a:prstGeom>
          <a:solidFill>
            <a:srgbClr val="FFFFFF">
              <a:alpha val="80000"/>
            </a:srgbClr>
          </a:solidFill>
        </p:spPr>
        <p:txBody>
          <a:bodyPr>
            <a:spAutoFit/>
          </a:bodyPr>
          <a:lstStyle/>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p:txBody>
      </p:sp>
    </p:spTree>
    <p:extLst>
      <p:ext uri="{BB962C8B-B14F-4D97-AF65-F5344CB8AC3E}">
        <p14:creationId xmlns:p14="http://schemas.microsoft.com/office/powerpoint/2010/main" val="3967639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artecipiamo.it/angela_magnoni/pasqua/immagini/storie_racconti_0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05950" cy="687044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508160" y="4316155"/>
            <a:ext cx="6143625" cy="2554287"/>
          </a:xfrm>
          <a:prstGeom prst="rect">
            <a:avLst/>
          </a:prstGeom>
          <a:solidFill>
            <a:srgbClr val="FFFFFF">
              <a:alpha val="80000"/>
            </a:srgbClr>
          </a:solidFill>
        </p:spPr>
        <p:txBody>
          <a:bodyPr>
            <a:spAutoFit/>
          </a:bodyPr>
          <a:lstStyle/>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rPr>
              <a:t>I cieli e la terra o Signore, </a:t>
            </a:r>
          </a:p>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rPr>
              <a:t>sono pieni di Te</a:t>
            </a:r>
          </a:p>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rPr>
              <a:t>I cieli e la terra o Signore, </a:t>
            </a:r>
          </a:p>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rPr>
              <a:t>sono pieni di Te</a:t>
            </a:r>
          </a:p>
        </p:txBody>
      </p:sp>
    </p:spTree>
    <p:extLst>
      <p:ext uri="{BB962C8B-B14F-4D97-AF65-F5344CB8AC3E}">
        <p14:creationId xmlns:p14="http://schemas.microsoft.com/office/powerpoint/2010/main" val="1989734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ristianocattolico.it/images/spiritualita/resurrezion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9535" y="4325790"/>
            <a:ext cx="7000875" cy="2554288"/>
          </a:xfrm>
          <a:prstGeom prst="rect">
            <a:avLst/>
          </a:prstGeom>
          <a:solidFill>
            <a:srgbClr val="FFFFFF">
              <a:alpha val="80000"/>
            </a:srgbClr>
          </a:solidFill>
        </p:spPr>
        <p:txBody>
          <a:bodyPr>
            <a:spAutoFit/>
          </a:bodyPr>
          <a:lstStyle/>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p:txBody>
      </p:sp>
    </p:spTree>
    <p:extLst>
      <p:ext uri="{BB962C8B-B14F-4D97-AF65-F5344CB8AC3E}">
        <p14:creationId xmlns:p14="http://schemas.microsoft.com/office/powerpoint/2010/main" val="98841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blenio.com/Data/trekking%20sole.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14500" y="1857375"/>
            <a:ext cx="5929313" cy="4616450"/>
          </a:xfrm>
          <a:prstGeom prst="rect">
            <a:avLst/>
          </a:prstGeom>
          <a:solidFill>
            <a:srgbClr val="FFFFFF">
              <a:alpha val="69804"/>
            </a:srgbClr>
          </a:solidFill>
        </p:spPr>
        <p:txBody>
          <a:bodyPr>
            <a:spAutoFit/>
          </a:bodyPr>
          <a:lstStyle/>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È RISORTO CRISTO, ALLELUIA!</a:t>
            </a: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UNO SPIRITO NUOVO EFFONDERÀ</a:t>
            </a: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E IL MONDO INTERO RINNOVERÀ.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image00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6243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678656" y="4308151"/>
            <a:ext cx="7786687" cy="2554287"/>
          </a:xfrm>
          <a:prstGeom prst="rect">
            <a:avLst/>
          </a:prstGeom>
          <a:solidFill>
            <a:srgbClr val="FFFFFF">
              <a:alpha val="63137"/>
            </a:srgbClr>
          </a:solidFill>
        </p:spPr>
        <p:txBody>
          <a:bodyPr>
            <a:spAutoFit/>
          </a:bodyPr>
          <a:lstStyle/>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Benedetto colui che viene,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nel nome del Signor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Benedetto colui che viene,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nel nome del Signor </a:t>
            </a:r>
          </a:p>
        </p:txBody>
      </p:sp>
    </p:spTree>
    <p:extLst>
      <p:ext uri="{BB962C8B-B14F-4D97-AF65-F5344CB8AC3E}">
        <p14:creationId xmlns:p14="http://schemas.microsoft.com/office/powerpoint/2010/main" val="857206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atic.panoramio.com/photos/large/6845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8" y="0"/>
            <a:ext cx="9175308" cy="688148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1562" y="4279605"/>
            <a:ext cx="7000875" cy="2554288"/>
          </a:xfrm>
          <a:prstGeom prst="rect">
            <a:avLst/>
          </a:prstGeom>
          <a:solidFill>
            <a:srgbClr val="FFFFFF"/>
          </a:solidFill>
        </p:spPr>
        <p:txBody>
          <a:bodyPr>
            <a:spAutoFit/>
          </a:bodyPr>
          <a:lstStyle/>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p:txBody>
      </p:sp>
    </p:spTree>
    <p:extLst>
      <p:ext uri="{BB962C8B-B14F-4D97-AF65-F5344CB8AC3E}">
        <p14:creationId xmlns:p14="http://schemas.microsoft.com/office/powerpoint/2010/main" val="420481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469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Immagine 3" descr="Eucaristia 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solidFill>
                  <a:prstClr val="black"/>
                </a:solidFill>
                <a:latin typeface="Times" charset="0"/>
              </a:rPr>
              <a:t>Mistero della fede.</a:t>
            </a:r>
          </a:p>
          <a:p>
            <a:pPr>
              <a:defRPr/>
            </a:pPr>
            <a:endParaRPr lang="it-IT" dirty="0">
              <a:solidFill>
                <a:prstClr val="black"/>
              </a:solidFill>
              <a:latin typeface="Times" charset="0"/>
            </a:endParaRPr>
          </a:p>
          <a:p>
            <a:pPr>
              <a:defRPr/>
            </a:pPr>
            <a:r>
              <a:rPr lang="it-IT" sz="4400" b="1" dirty="0">
                <a:solidFill>
                  <a:srgbClr val="FF0000"/>
                </a:solidFill>
                <a:effectLst>
                  <a:outerShdw blurRad="38100" dist="38100" dir="2700000" algn="tl">
                    <a:srgbClr val="000000">
                      <a:alpha val="43137"/>
                    </a:srgbClr>
                  </a:outerShdw>
                </a:effectLst>
                <a:latin typeface="Times" charset="0"/>
              </a:rPr>
              <a:t>Tu ci hai redenti con la tua croce </a:t>
            </a:r>
          </a:p>
          <a:p>
            <a:pPr>
              <a:defRPr/>
            </a:pPr>
            <a:r>
              <a:rPr lang="it-IT" sz="4400" b="1" dirty="0">
                <a:solidFill>
                  <a:srgbClr val="FF0000"/>
                </a:solidFill>
                <a:effectLst>
                  <a:outerShdw blurRad="38100" dist="38100" dir="2700000" algn="tl">
                    <a:srgbClr val="000000">
                      <a:alpha val="43137"/>
                    </a:srgbClr>
                  </a:outerShdw>
                </a:effectLst>
                <a:latin typeface="Times" charset="0"/>
              </a:rPr>
              <a:t>e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rPr>
              <a:t>salvaci, o Salvatore del mondo. </a:t>
            </a:r>
          </a:p>
        </p:txBody>
      </p:sp>
    </p:spTree>
    <p:extLst>
      <p:ext uri="{BB962C8B-B14F-4D97-AF65-F5344CB8AC3E}">
        <p14:creationId xmlns:p14="http://schemas.microsoft.com/office/powerpoint/2010/main" val="82224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502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magine 2" descr="0015.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0"/>
            <a:ext cx="750093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506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796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7" descr="47"/>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custDataLst>
              <p:tags r:id="rId3"/>
            </p:custDataLst>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Padre nostro, che sei nei cieli,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santificato il tuo nome,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venga il tuo regno,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fatta la tua volontà,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in cielo così in terra.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Dacci oggi il nostro pane quotidiano,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rimetti a noi i nostri debiti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noi li rimettiamo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ai nostri debitori,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non ci indurre in tentazione,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Calibri"/>
              <a:cs typeface="Arial" charset="0"/>
            </a:endParaRPr>
          </a:p>
        </p:txBody>
      </p:sp>
    </p:spTree>
    <p:custDataLst>
      <p:tags r:id="rId1"/>
    </p:custDataLst>
    <p:extLst>
      <p:ext uri="{BB962C8B-B14F-4D97-AF65-F5344CB8AC3E}">
        <p14:creationId xmlns:p14="http://schemas.microsoft.com/office/powerpoint/2010/main" val="2908427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19618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custDataLst>
              <p:tags r:id="rId2"/>
            </p:custDataLst>
          </p:nvPr>
        </p:nvSpPr>
        <p:spPr bwMode="auto">
          <a:xfrm>
            <a:off x="4500933" y="1412776"/>
            <a:ext cx="4446240" cy="3416320"/>
          </a:xfrm>
          <a:prstGeom prst="rect">
            <a:avLst/>
          </a:prstGeom>
          <a:noFill/>
          <a:ln w="9525">
            <a:noFill/>
            <a:miter lim="800000"/>
            <a:headEnd/>
            <a:tailEnd/>
          </a:ln>
          <a:effectLst/>
        </p:spPr>
        <p:txBody>
          <a:bodyPr wrap="square" anchor="ctr">
            <a:spAutoFit/>
          </a:bodyPr>
          <a:lstStyle/>
          <a:p>
            <a:pPr algn="ctr">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Tuo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è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il regno,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 tua la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potenza </a:t>
            </a:r>
          </a:p>
          <a:p>
            <a:pPr algn="ctr">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e la gloria </a:t>
            </a:r>
            <a:endPar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endParaRPr>
          </a:p>
          <a:p>
            <a:pPr algn="ctr">
              <a:defRPr/>
            </a:pP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nei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secoli.</a:t>
            </a:r>
            <a:endParaRPr lang="it-IT" sz="5400" dirty="0">
              <a:solidFill>
                <a:srgbClr val="0808D1"/>
              </a:solidFill>
              <a:effectLst>
                <a:outerShdw blurRad="38100" dist="38100" dir="2700000" algn="tl">
                  <a:srgbClr val="000000">
                    <a:alpha val="43137"/>
                  </a:srgbClr>
                </a:outerShdw>
              </a:effectLst>
              <a:latin typeface="Calibri"/>
              <a:cs typeface="Arial" charset="0"/>
            </a:endParaRPr>
          </a:p>
        </p:txBody>
      </p:sp>
      <p:pic>
        <p:nvPicPr>
          <p:cNvPr id="6146" name="Picture 2" descr="http://www.amogesu.it/home/images/Passione/15%20-%20Quindicesima%20stazione%20-%20GESU%20RISOR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71016" cy="69573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96672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3786188"/>
          </a:xfrm>
          <a:prstGeom prst="rect">
            <a:avLst/>
          </a:prstGeom>
        </p:spPr>
        <p:txBody>
          <a:bodyPr>
            <a:spAutoFit/>
          </a:bodyPr>
          <a:lstStyle/>
          <a:p>
            <a:pPr fontAlgn="auto">
              <a:spcBef>
                <a:spcPts val="0"/>
              </a:spcBef>
              <a:spcAft>
                <a:spcPts val="0"/>
              </a:spcAft>
              <a:defRPr/>
            </a:pPr>
            <a:r>
              <a:rPr lang="it-IT" sz="4000" dirty="0">
                <a:latin typeface="Calibri" pitchFamily="34" charset="0"/>
              </a:rPr>
              <a:t>Nel nome del Padre, e del Figlio </a:t>
            </a:r>
          </a:p>
          <a:p>
            <a:pPr fontAlgn="auto">
              <a:spcBef>
                <a:spcPts val="0"/>
              </a:spcBef>
              <a:spcAft>
                <a:spcPts val="0"/>
              </a:spcAft>
              <a:defRPr/>
            </a:pPr>
            <a:r>
              <a:rPr lang="it-IT" sz="4000" dirty="0">
                <a:latin typeface="Calibri" pitchFamily="34" charset="0"/>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Amen.</a:t>
            </a:r>
            <a:r>
              <a:rPr lang="it-IT" sz="4000" dirty="0">
                <a:effectLst>
                  <a:outerShdw blurRad="38100" dist="38100" dir="2700000" algn="tl">
                    <a:srgbClr val="000000">
                      <a:alpha val="43137"/>
                    </a:srgbClr>
                  </a:outerShdw>
                </a:effectLst>
                <a:latin typeface="Calibri" pitchFamily="34" charset="0"/>
              </a:rPr>
              <a:t> </a:t>
            </a:r>
          </a:p>
          <a:p>
            <a:pPr fontAlgn="auto">
              <a:spcBef>
                <a:spcPts val="0"/>
              </a:spcBef>
              <a:spcAft>
                <a:spcPts val="0"/>
              </a:spcAft>
              <a:defRPr/>
            </a:pPr>
            <a:endParaRPr lang="it-IT" sz="4000" dirty="0">
              <a:latin typeface="Calibri" pitchFamily="34" charset="0"/>
            </a:endParaRPr>
          </a:p>
          <a:p>
            <a:pPr>
              <a:defRPr/>
            </a:pPr>
            <a:r>
              <a:rPr lang="it-IT" sz="4000" dirty="0">
                <a:latin typeface="Calibri" pitchFamily="34" charset="0"/>
              </a:rPr>
              <a:t>Il Signore sia con voi.</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E con il tuo spirito.</a:t>
            </a:r>
            <a:endParaRPr lang="it-IT" sz="4000" dirty="0">
              <a:effectLst>
                <a:outerShdw blurRad="38100" dist="38100" dir="2700000" algn="tl">
                  <a:srgbClr val="000000">
                    <a:alpha val="43137"/>
                  </a:srgbClr>
                </a:outerShdw>
              </a:effectLst>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776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6357938" cy="6888163"/>
          </a:xfrm>
          <a:prstGeom prst="rect">
            <a:avLst/>
          </a:prstGeom>
          <a:noFill/>
          <a:ln w="9525">
            <a:noFill/>
            <a:miter lim="800000"/>
            <a:headEnd/>
            <a:tailEnd/>
          </a:ln>
        </p:spPr>
      </p:pic>
      <p:sp>
        <p:nvSpPr>
          <p:cNvPr id="84995"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solidFill>
                  <a:prstClr val="black"/>
                </a:solidFill>
                <a:latin typeface="Tahoma" pitchFamily="34" charset="0"/>
                <a:cs typeface="Times New Roman" pitchFamily="18" charset="0"/>
              </a:rPr>
              <a:t>    La </a:t>
            </a:r>
          </a:p>
          <a:p>
            <a:r>
              <a:rPr lang="it-IT" sz="6600" b="1">
                <a:solidFill>
                  <a:prstClr val="black"/>
                </a:solidFill>
                <a:latin typeface="Tahoma" pitchFamily="34" charset="0"/>
                <a:cs typeface="Times New Roman" pitchFamily="18" charset="0"/>
              </a:rPr>
              <a:t>    pace </a:t>
            </a:r>
          </a:p>
          <a:p>
            <a:r>
              <a:rPr lang="it-IT" sz="6600" b="1">
                <a:solidFill>
                  <a:prstClr val="black"/>
                </a:solidFill>
                <a:latin typeface="Tahoma" pitchFamily="34" charset="0"/>
                <a:cs typeface="Times New Roman" pitchFamily="18" charset="0"/>
              </a:rPr>
              <a:t>    viene </a:t>
            </a:r>
          </a:p>
          <a:p>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837476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6000750" cy="6858000"/>
          </a:xfrm>
          <a:prstGeom prst="rect">
            <a:avLst/>
          </a:prstGeom>
          <a:noFill/>
          <a:ln w="9525">
            <a:noFill/>
            <a:miter lim="800000"/>
            <a:headEnd/>
            <a:tailEnd/>
          </a:ln>
        </p:spPr>
      </p:pic>
      <p:sp>
        <p:nvSpPr>
          <p:cNvPr id="86019"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prstClr val="black"/>
                </a:solidFill>
                <a:latin typeface="Calibri" pitchFamily="34" charset="0"/>
                <a:cs typeface="Arial" charset="0"/>
              </a:rPr>
              <a:t>entra </a:t>
            </a:r>
          </a:p>
          <a:p>
            <a:r>
              <a:rPr lang="it-IT" sz="6600" b="1">
                <a:solidFill>
                  <a:prstClr val="black"/>
                </a:solidFill>
                <a:latin typeface="Calibri" pitchFamily="34" charset="0"/>
                <a:cs typeface="Arial" charset="0"/>
              </a:rPr>
              <a:t>nel </a:t>
            </a:r>
          </a:p>
          <a:p>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230118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custDataLst>
              <p:tags r:id="rId2"/>
            </p:custDataLst>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solidFill>
                  <a:prstClr val="black"/>
                </a:solidFill>
                <a:latin typeface="Tahoma" pitchFamily="34" charset="0"/>
                <a:ea typeface="Times New Roman" pitchFamily="18" charset="0"/>
                <a:cs typeface="Tahoma" pitchFamily="34" charset="0"/>
              </a:rPr>
              <a:t>si </a:t>
            </a:r>
          </a:p>
          <a:p>
            <a:r>
              <a:rPr lang="it-IT" sz="6600" b="1">
                <a:solidFill>
                  <a:prstClr val="black"/>
                </a:solidFill>
                <a:latin typeface="Tahoma" pitchFamily="34" charset="0"/>
                <a:ea typeface="Times New Roman" pitchFamily="18" charset="0"/>
                <a:cs typeface="Tahoma" pitchFamily="34" charset="0"/>
              </a:rPr>
              <a:t>vede </a:t>
            </a:r>
          </a:p>
          <a:p>
            <a:r>
              <a:rPr lang="it-IT" sz="6600" b="1">
                <a:solidFill>
                  <a:prstClr val="black"/>
                </a:solidFill>
                <a:latin typeface="Tahoma" pitchFamily="34" charset="0"/>
                <a:ea typeface="Times New Roman" pitchFamily="18" charset="0"/>
                <a:cs typeface="Tahoma" pitchFamily="34" charset="0"/>
              </a:rPr>
              <a:t>sul </a:t>
            </a:r>
          </a:p>
          <a:p>
            <a:r>
              <a:rPr lang="it-IT" sz="6600" b="1">
                <a:solidFill>
                  <a:prstClr val="black"/>
                </a:solidFill>
                <a:latin typeface="Tahoma" pitchFamily="34" charset="0"/>
                <a:ea typeface="Times New Roman" pitchFamily="18" charset="0"/>
                <a:cs typeface="Tahoma" pitchFamily="34" charset="0"/>
              </a:rPr>
              <a:t>volto</a:t>
            </a:r>
            <a:r>
              <a:rPr lang="it-IT" sz="6600">
                <a:solidFill>
                  <a:prstClr val="black"/>
                </a:solidFill>
                <a:latin typeface="Calibri" pitchFamily="34" charset="0"/>
                <a:ea typeface="Calibri" pitchFamily="34" charset="0"/>
                <a:cs typeface="Times New Roman" pitchFamily="18" charset="0"/>
              </a:rPr>
              <a:t> </a:t>
            </a:r>
            <a:endParaRPr lang="it-IT" sz="6600">
              <a:solidFill>
                <a:prstClr val="black"/>
              </a:solidFill>
              <a:latin typeface="Calibri" pitchFamily="34" charset="0"/>
              <a:cs typeface="Arial" charset="0"/>
            </a:endParaRPr>
          </a:p>
        </p:txBody>
      </p:sp>
      <p:pic>
        <p:nvPicPr>
          <p:cNvPr id="8194" name="Picture 2" descr="C:\Users\Fede\Desktop\17953_309784396372_159046991372_4020924_5194744_n.jpg"/>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4067944" y="-21153"/>
            <a:ext cx="5144120" cy="6928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45712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88067"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prstClr val="black"/>
                </a:solidFill>
                <a:latin typeface="Calibri" pitchFamily="34" charset="0"/>
                <a:cs typeface="Arial" charset="0"/>
              </a:rPr>
              <a:t> Ora </a:t>
            </a:r>
          </a:p>
          <a:p>
            <a:r>
              <a:rPr lang="it-IT" sz="6600" b="1">
                <a:solidFill>
                  <a:prstClr val="black"/>
                </a:solidFill>
                <a:latin typeface="Calibri" pitchFamily="34" charset="0"/>
                <a:cs typeface="Arial" charset="0"/>
              </a:rPr>
              <a:t>  ti </a:t>
            </a:r>
          </a:p>
          <a:p>
            <a:r>
              <a:rPr lang="it-IT" sz="6600" b="1">
                <a:solidFill>
                  <a:prstClr val="black"/>
                </a:solidFill>
                <a:latin typeface="Calibri" pitchFamily="34" charset="0"/>
                <a:cs typeface="Arial" charset="0"/>
              </a:rPr>
              <a:t>  stringo </a:t>
            </a:r>
          </a:p>
          <a:p>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019789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89091" name="Rectangle 3"/>
          <p:cNvSpPr>
            <a:spLocks noChangeArrowheads="1"/>
          </p:cNvSpPr>
          <p:nvPr>
            <p:custDataLst>
              <p:tags r:id="rId3"/>
            </p:custDataLst>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89092" name="Rectangle 4"/>
          <p:cNvSpPr>
            <a:spLocks noChangeArrowheads="1"/>
          </p:cNvSpPr>
          <p:nvPr>
            <p:custDataLst>
              <p:tags r:id="rId4"/>
            </p:custDataLst>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1562213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Clicca per immagine full size"/>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90115" name="Rectangle 1"/>
          <p:cNvSpPr>
            <a:spLocks noChangeArrowheads="1"/>
          </p:cNvSpPr>
          <p:nvPr>
            <p:custDataLst>
              <p:tags r:id="rId3"/>
            </p:custDataLst>
          </p:nvPr>
        </p:nvSpPr>
        <p:spPr bwMode="auto">
          <a:xfrm>
            <a:off x="2016125" y="5607050"/>
            <a:ext cx="7127875" cy="1108075"/>
          </a:xfrm>
          <a:prstGeom prst="rect">
            <a:avLst/>
          </a:prstGeom>
          <a:solidFill>
            <a:srgbClr val="FFFFFF">
              <a:alpha val="69803"/>
            </a:srgbClr>
          </a:solid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attorno al Signore </a:t>
            </a:r>
          </a:p>
        </p:txBody>
      </p:sp>
      <p:sp>
        <p:nvSpPr>
          <p:cNvPr id="90116" name="Rettangolo 3"/>
          <p:cNvSpPr>
            <a:spLocks noChangeArrowheads="1"/>
          </p:cNvSpPr>
          <p:nvPr>
            <p:custDataLst>
              <p:tags r:id="rId4"/>
            </p:custDataLst>
          </p:nvPr>
        </p:nvSpPr>
        <p:spPr bwMode="auto">
          <a:xfrm>
            <a:off x="500063" y="4500563"/>
            <a:ext cx="6283325" cy="1108075"/>
          </a:xfrm>
          <a:prstGeom prst="rect">
            <a:avLst/>
          </a:prstGeom>
          <a:solidFill>
            <a:srgbClr val="FFFFFF">
              <a:alpha val="69803"/>
            </a:srgbClr>
          </a:solid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3917786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Clicca per immagine full size"/>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custDataLst>
              <p:tags r:id="rId3"/>
            </p:custDataLst>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custDataLst>
              <p:tags r:id="rId4"/>
            </p:custDataLst>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ustDataLst>
      <p:tags r:id="rId1"/>
    </p:custDataLst>
    <p:extLst>
      <p:ext uri="{BB962C8B-B14F-4D97-AF65-F5344CB8AC3E}">
        <p14:creationId xmlns:p14="http://schemas.microsoft.com/office/powerpoint/2010/main" val="2462578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6357938" cy="6888163"/>
          </a:xfrm>
          <a:prstGeom prst="rect">
            <a:avLst/>
          </a:prstGeom>
          <a:noFill/>
          <a:ln w="9525">
            <a:noFill/>
            <a:miter lim="800000"/>
            <a:headEnd/>
            <a:tailEnd/>
          </a:ln>
        </p:spPr>
      </p:pic>
      <p:sp>
        <p:nvSpPr>
          <p:cNvPr id="92163"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solidFill>
                  <a:prstClr val="black"/>
                </a:solidFill>
                <a:latin typeface="Tahoma" pitchFamily="34" charset="0"/>
                <a:cs typeface="Times New Roman" pitchFamily="18" charset="0"/>
              </a:rPr>
              <a:t>    La </a:t>
            </a:r>
          </a:p>
          <a:p>
            <a:r>
              <a:rPr lang="it-IT" sz="6600" b="1">
                <a:solidFill>
                  <a:prstClr val="black"/>
                </a:solidFill>
                <a:latin typeface="Tahoma" pitchFamily="34" charset="0"/>
                <a:cs typeface="Times New Roman" pitchFamily="18" charset="0"/>
              </a:rPr>
              <a:t>    pace </a:t>
            </a:r>
          </a:p>
          <a:p>
            <a:r>
              <a:rPr lang="it-IT" sz="6600" b="1">
                <a:solidFill>
                  <a:prstClr val="black"/>
                </a:solidFill>
                <a:latin typeface="Tahoma" pitchFamily="34" charset="0"/>
                <a:cs typeface="Times New Roman" pitchFamily="18" charset="0"/>
              </a:rPr>
              <a:t>    viene </a:t>
            </a:r>
          </a:p>
          <a:p>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55801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6000750" cy="6858000"/>
          </a:xfrm>
          <a:prstGeom prst="rect">
            <a:avLst/>
          </a:prstGeom>
          <a:noFill/>
          <a:ln w="9525">
            <a:noFill/>
            <a:miter lim="800000"/>
            <a:headEnd/>
            <a:tailEnd/>
          </a:ln>
        </p:spPr>
      </p:pic>
      <p:sp>
        <p:nvSpPr>
          <p:cNvPr id="93187"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prstClr val="black"/>
                </a:solidFill>
                <a:latin typeface="Calibri" pitchFamily="34" charset="0"/>
                <a:cs typeface="Arial" charset="0"/>
              </a:rPr>
              <a:t>entra </a:t>
            </a:r>
          </a:p>
          <a:p>
            <a:r>
              <a:rPr lang="it-IT" sz="6600" b="1">
                <a:solidFill>
                  <a:prstClr val="black"/>
                </a:solidFill>
                <a:latin typeface="Calibri" pitchFamily="34" charset="0"/>
                <a:cs typeface="Arial" charset="0"/>
              </a:rPr>
              <a:t>nel </a:t>
            </a:r>
          </a:p>
          <a:p>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887202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EcjiLvubXrB07A3fITmyyu"/>
</p:tagLst>
</file>

<file path=ppt/tags/tag10.xml><?xml version="1.0" encoding="utf-8"?>
<p:tagLst xmlns:a="http://schemas.openxmlformats.org/drawingml/2006/main" xmlns:r="http://schemas.openxmlformats.org/officeDocument/2006/relationships" xmlns:p="http://schemas.openxmlformats.org/presentationml/2006/main">
  <p:tag name="DVSHAPEID" val="olcwerleB7SXxuE9qRkgeG"/>
</p:tagLst>
</file>

<file path=ppt/tags/tag100.xml><?xml version="1.0" encoding="utf-8"?>
<p:tagLst xmlns:a="http://schemas.openxmlformats.org/drawingml/2006/main" xmlns:r="http://schemas.openxmlformats.org/officeDocument/2006/relationships" xmlns:p="http://schemas.openxmlformats.org/presentationml/2006/main">
  <p:tag name="DVSECTIONID" val="Ox7j4EFgQydlzdeFXc7XNX"/>
</p:tagLst>
</file>

<file path=ppt/tags/tag101.xml><?xml version="1.0" encoding="utf-8"?>
<p:tagLst xmlns:a="http://schemas.openxmlformats.org/drawingml/2006/main" xmlns:r="http://schemas.openxmlformats.org/officeDocument/2006/relationships" xmlns:p="http://schemas.openxmlformats.org/presentationml/2006/main">
  <p:tag name="DVSHAPEID" val="gqaiUZsb1H03vJNhPUGv41"/>
</p:tagLst>
</file>

<file path=ppt/tags/tag102.xml><?xml version="1.0" encoding="utf-8"?>
<p:tagLst xmlns:a="http://schemas.openxmlformats.org/drawingml/2006/main" xmlns:r="http://schemas.openxmlformats.org/officeDocument/2006/relationships" xmlns:p="http://schemas.openxmlformats.org/presentationml/2006/main">
  <p:tag name="DVSHAPEID" val="ZfayM0F2Ev4wuld5B8ZSRd"/>
</p:tagLst>
</file>

<file path=ppt/tags/tag103.xml><?xml version="1.0" encoding="utf-8"?>
<p:tagLst xmlns:a="http://schemas.openxmlformats.org/drawingml/2006/main" xmlns:r="http://schemas.openxmlformats.org/officeDocument/2006/relationships" xmlns:p="http://schemas.openxmlformats.org/presentationml/2006/main">
  <p:tag name="DVSECTIONID" val="wvjlVruNNf9am1Bkrlboev"/>
</p:tagLst>
</file>

<file path=ppt/tags/tag104.xml><?xml version="1.0" encoding="utf-8"?>
<p:tagLst xmlns:a="http://schemas.openxmlformats.org/drawingml/2006/main" xmlns:r="http://schemas.openxmlformats.org/officeDocument/2006/relationships" xmlns:p="http://schemas.openxmlformats.org/presentationml/2006/main">
  <p:tag name="DVSHAPEID" val="QpfoYO9Fhi6eqV7ldsvY2v"/>
</p:tagLst>
</file>

<file path=ppt/tags/tag105.xml><?xml version="1.0" encoding="utf-8"?>
<p:tagLst xmlns:a="http://schemas.openxmlformats.org/drawingml/2006/main" xmlns:r="http://schemas.openxmlformats.org/officeDocument/2006/relationships" xmlns:p="http://schemas.openxmlformats.org/presentationml/2006/main">
  <p:tag name="DVSHAPEID" val="ZYfs4Jjywb9MoLjn1RSZeL"/>
</p:tagLst>
</file>

<file path=ppt/tags/tag106.xml><?xml version="1.0" encoding="utf-8"?>
<p:tagLst xmlns:a="http://schemas.openxmlformats.org/drawingml/2006/main" xmlns:r="http://schemas.openxmlformats.org/officeDocument/2006/relationships" xmlns:p="http://schemas.openxmlformats.org/presentationml/2006/main">
  <p:tag name="DVSECTIONID" val="YASydbuA8l1Q0B0JJeM2LX"/>
</p:tagLst>
</file>

<file path=ppt/tags/tag107.xml><?xml version="1.0" encoding="utf-8"?>
<p:tagLst xmlns:a="http://schemas.openxmlformats.org/drawingml/2006/main" xmlns:r="http://schemas.openxmlformats.org/officeDocument/2006/relationships" xmlns:p="http://schemas.openxmlformats.org/presentationml/2006/main">
  <p:tag name="DVSHAPEID" val="qfUiXfUwnSblqg8vJpmJMU"/>
</p:tagLst>
</file>

<file path=ppt/tags/tag108.xml><?xml version="1.0" encoding="utf-8"?>
<p:tagLst xmlns:a="http://schemas.openxmlformats.org/drawingml/2006/main" xmlns:r="http://schemas.openxmlformats.org/officeDocument/2006/relationships" xmlns:p="http://schemas.openxmlformats.org/presentationml/2006/main">
  <p:tag name="DVSHAPEID" val="5Exm1PqD62hdyZxMM3DZNg"/>
</p:tagLst>
</file>

<file path=ppt/tags/tag109.xml><?xml version="1.0" encoding="utf-8"?>
<p:tagLst xmlns:a="http://schemas.openxmlformats.org/drawingml/2006/main" xmlns:r="http://schemas.openxmlformats.org/officeDocument/2006/relationships" xmlns:p="http://schemas.openxmlformats.org/presentationml/2006/main">
  <p:tag name="DVSHAPEID" val="B3l2ev8tCvZv9fKBe55KM8"/>
</p:tagLst>
</file>

<file path=ppt/tags/tag11.xml><?xml version="1.0" encoding="utf-8"?>
<p:tagLst xmlns:a="http://schemas.openxmlformats.org/drawingml/2006/main" xmlns:r="http://schemas.openxmlformats.org/officeDocument/2006/relationships" xmlns:p="http://schemas.openxmlformats.org/presentationml/2006/main">
  <p:tag name="DVSHAPEID" val="P0Og9hLPfWWC3WS25WsacK"/>
</p:tagLst>
</file>

<file path=ppt/tags/tag12.xml><?xml version="1.0" encoding="utf-8"?>
<p:tagLst xmlns:a="http://schemas.openxmlformats.org/drawingml/2006/main" xmlns:r="http://schemas.openxmlformats.org/officeDocument/2006/relationships" xmlns:p="http://schemas.openxmlformats.org/presentationml/2006/main">
  <p:tag name="DVSHAPEID" val="Wl7DBU39RnpIwbHYi3sMSW"/>
</p:tagLst>
</file>

<file path=ppt/tags/tag13.xml><?xml version="1.0" encoding="utf-8"?>
<p:tagLst xmlns:a="http://schemas.openxmlformats.org/drawingml/2006/main" xmlns:r="http://schemas.openxmlformats.org/officeDocument/2006/relationships" xmlns:p="http://schemas.openxmlformats.org/presentationml/2006/main">
  <p:tag name="DVSHAPEID" val="1UqIgoMoO4u44t9wGRM54y"/>
</p:tagLst>
</file>

<file path=ppt/tags/tag14.xml><?xml version="1.0" encoding="utf-8"?>
<p:tagLst xmlns:a="http://schemas.openxmlformats.org/drawingml/2006/main" xmlns:r="http://schemas.openxmlformats.org/officeDocument/2006/relationships" xmlns:p="http://schemas.openxmlformats.org/presentationml/2006/main">
  <p:tag name="DVSHAPEID" val="dlpHk6DoHpS0kccSDEntzk"/>
</p:tagLst>
</file>

<file path=ppt/tags/tag15.xml><?xml version="1.0" encoding="utf-8"?>
<p:tagLst xmlns:a="http://schemas.openxmlformats.org/drawingml/2006/main" xmlns:r="http://schemas.openxmlformats.org/officeDocument/2006/relationships" xmlns:p="http://schemas.openxmlformats.org/presentationml/2006/main">
  <p:tag name="DVSHAPEID" val="ds6ePMnA0MRsH4iz3GKqm5"/>
</p:tagLst>
</file>

<file path=ppt/tags/tag16.xml><?xml version="1.0" encoding="utf-8"?>
<p:tagLst xmlns:a="http://schemas.openxmlformats.org/drawingml/2006/main" xmlns:r="http://schemas.openxmlformats.org/officeDocument/2006/relationships" xmlns:p="http://schemas.openxmlformats.org/presentationml/2006/main">
  <p:tag name="DVSHAPEID" val="b39WjNd7IBZS8XA6gQ06o6"/>
</p:tagLst>
</file>

<file path=ppt/tags/tag17.xml><?xml version="1.0" encoding="utf-8"?>
<p:tagLst xmlns:a="http://schemas.openxmlformats.org/drawingml/2006/main" xmlns:r="http://schemas.openxmlformats.org/officeDocument/2006/relationships" xmlns:p="http://schemas.openxmlformats.org/presentationml/2006/main">
  <p:tag name="DVSHAPEID" val="8Rv8A4BGI8X8g25TtznT3f"/>
</p:tagLst>
</file>

<file path=ppt/tags/tag18.xml><?xml version="1.0" encoding="utf-8"?>
<p:tagLst xmlns:a="http://schemas.openxmlformats.org/drawingml/2006/main" xmlns:r="http://schemas.openxmlformats.org/officeDocument/2006/relationships" xmlns:p="http://schemas.openxmlformats.org/presentationml/2006/main">
  <p:tag name="DVSHAPEID" val="tOWkZWqTpfG5Uhrad9v1TQ"/>
</p:tagLst>
</file>

<file path=ppt/tags/tag19.xml><?xml version="1.0" encoding="utf-8"?>
<p:tagLst xmlns:a="http://schemas.openxmlformats.org/drawingml/2006/main" xmlns:r="http://schemas.openxmlformats.org/officeDocument/2006/relationships" xmlns:p="http://schemas.openxmlformats.org/presentationml/2006/main">
  <p:tag name="DVSHAPEID" val="U0Hx1nnqJv2TnGbf4EgOJH"/>
</p:tagLst>
</file>

<file path=ppt/tags/tag2.xml><?xml version="1.0" encoding="utf-8"?>
<p:tagLst xmlns:a="http://schemas.openxmlformats.org/drawingml/2006/main" xmlns:r="http://schemas.openxmlformats.org/officeDocument/2006/relationships" xmlns:p="http://schemas.openxmlformats.org/presentationml/2006/main">
  <p:tag name="DVSHAPEID" val="Fx65dKJzHJ5GcfpIJYU9iN"/>
</p:tagLst>
</file>

<file path=ppt/tags/tag20.xml><?xml version="1.0" encoding="utf-8"?>
<p:tagLst xmlns:a="http://schemas.openxmlformats.org/drawingml/2006/main" xmlns:r="http://schemas.openxmlformats.org/officeDocument/2006/relationships" xmlns:p="http://schemas.openxmlformats.org/presentationml/2006/main">
  <p:tag name="DVSHAPEID" val="rb8Nrimen1mDUWDsV2wYwb"/>
</p:tagLst>
</file>

<file path=ppt/tags/tag21.xml><?xml version="1.0" encoding="utf-8"?>
<p:tagLst xmlns:a="http://schemas.openxmlformats.org/drawingml/2006/main" xmlns:r="http://schemas.openxmlformats.org/officeDocument/2006/relationships" xmlns:p="http://schemas.openxmlformats.org/presentationml/2006/main">
  <p:tag name="DVSHAPEID" val="21TLYX4RL46cyvpdV54u70"/>
</p:tagLst>
</file>

<file path=ppt/tags/tag22.xml><?xml version="1.0" encoding="utf-8"?>
<p:tagLst xmlns:a="http://schemas.openxmlformats.org/drawingml/2006/main" xmlns:r="http://schemas.openxmlformats.org/officeDocument/2006/relationships" xmlns:p="http://schemas.openxmlformats.org/presentationml/2006/main">
  <p:tag name="DVSHAPEID" val="xKMfCCJdiLbg86TGjpawgh"/>
</p:tagLst>
</file>

<file path=ppt/tags/tag23.xml><?xml version="1.0" encoding="utf-8"?>
<p:tagLst xmlns:a="http://schemas.openxmlformats.org/drawingml/2006/main" xmlns:r="http://schemas.openxmlformats.org/officeDocument/2006/relationships" xmlns:p="http://schemas.openxmlformats.org/presentationml/2006/main">
  <p:tag name="DVSHAPEID" val="wHn72H6qU132u9ZJlr7xLl"/>
</p:tagLst>
</file>

<file path=ppt/tags/tag24.xml><?xml version="1.0" encoding="utf-8"?>
<p:tagLst xmlns:a="http://schemas.openxmlformats.org/drawingml/2006/main" xmlns:r="http://schemas.openxmlformats.org/officeDocument/2006/relationships" xmlns:p="http://schemas.openxmlformats.org/presentationml/2006/main">
  <p:tag name="DVSHAPEID" val="1hnikfLEkAKfd4Ruz16RQ9"/>
</p:tagLst>
</file>

<file path=ppt/tags/tag25.xml><?xml version="1.0" encoding="utf-8"?>
<p:tagLst xmlns:a="http://schemas.openxmlformats.org/drawingml/2006/main" xmlns:r="http://schemas.openxmlformats.org/officeDocument/2006/relationships" xmlns:p="http://schemas.openxmlformats.org/presentationml/2006/main">
  <p:tag name="DVSHAPEID" val="d6CKGA4IoIvbF6KKnRFfHs"/>
</p:tagLst>
</file>

<file path=ppt/tags/tag26.xml><?xml version="1.0" encoding="utf-8"?>
<p:tagLst xmlns:a="http://schemas.openxmlformats.org/drawingml/2006/main" xmlns:r="http://schemas.openxmlformats.org/officeDocument/2006/relationships" xmlns:p="http://schemas.openxmlformats.org/presentationml/2006/main">
  <p:tag name="DVSHAPEID" val="heWURQR6qTuS4gGAybABc1"/>
</p:tagLst>
</file>

<file path=ppt/tags/tag27.xml><?xml version="1.0" encoding="utf-8"?>
<p:tagLst xmlns:a="http://schemas.openxmlformats.org/drawingml/2006/main" xmlns:r="http://schemas.openxmlformats.org/officeDocument/2006/relationships" xmlns:p="http://schemas.openxmlformats.org/presentationml/2006/main">
  <p:tag name="DVSHAPEID" val="J2oLKPDfcBrKOnNMIdRihC"/>
</p:tagLst>
</file>

<file path=ppt/tags/tag28.xml><?xml version="1.0" encoding="utf-8"?>
<p:tagLst xmlns:a="http://schemas.openxmlformats.org/drawingml/2006/main" xmlns:r="http://schemas.openxmlformats.org/officeDocument/2006/relationships" xmlns:p="http://schemas.openxmlformats.org/presentationml/2006/main">
  <p:tag name="DVSHAPEID" val="GN1t3NitE6gguTv562sbGT"/>
</p:tagLst>
</file>

<file path=ppt/tags/tag29.xml><?xml version="1.0" encoding="utf-8"?>
<p:tagLst xmlns:a="http://schemas.openxmlformats.org/drawingml/2006/main" xmlns:r="http://schemas.openxmlformats.org/officeDocument/2006/relationships" xmlns:p="http://schemas.openxmlformats.org/presentationml/2006/main">
  <p:tag name="DVSHAPEID" val="qksiMMsnKTJ7lBJgLQWJWl"/>
</p:tagLst>
</file>

<file path=ppt/tags/tag3.xml><?xml version="1.0" encoding="utf-8"?>
<p:tagLst xmlns:a="http://schemas.openxmlformats.org/drawingml/2006/main" xmlns:r="http://schemas.openxmlformats.org/officeDocument/2006/relationships" xmlns:p="http://schemas.openxmlformats.org/presentationml/2006/main">
  <p:tag name="DVSHAPEID" val="MhIG83FYbIBaxLcGiJsoKS"/>
</p:tagLst>
</file>

<file path=ppt/tags/tag30.xml><?xml version="1.0" encoding="utf-8"?>
<p:tagLst xmlns:a="http://schemas.openxmlformats.org/drawingml/2006/main" xmlns:r="http://schemas.openxmlformats.org/officeDocument/2006/relationships" xmlns:p="http://schemas.openxmlformats.org/presentationml/2006/main">
  <p:tag name="DVSHAPEID" val="tyTUgC7OQ6VNnH1K1w0hmn"/>
</p:tagLst>
</file>

<file path=ppt/tags/tag31.xml><?xml version="1.0" encoding="utf-8"?>
<p:tagLst xmlns:a="http://schemas.openxmlformats.org/drawingml/2006/main" xmlns:r="http://schemas.openxmlformats.org/officeDocument/2006/relationships" xmlns:p="http://schemas.openxmlformats.org/presentationml/2006/main">
  <p:tag name="DVSHAPEID" val="wnyUmPgCfXW5QTpRvQgV3D"/>
</p:tagLst>
</file>

<file path=ppt/tags/tag32.xml><?xml version="1.0" encoding="utf-8"?>
<p:tagLst xmlns:a="http://schemas.openxmlformats.org/drawingml/2006/main" xmlns:r="http://schemas.openxmlformats.org/officeDocument/2006/relationships" xmlns:p="http://schemas.openxmlformats.org/presentationml/2006/main">
  <p:tag name="DVSHAPEID" val="cxd2f0OpJFZ61vlmghyeQY"/>
</p:tagLst>
</file>

<file path=ppt/tags/tag33.xml><?xml version="1.0" encoding="utf-8"?>
<p:tagLst xmlns:a="http://schemas.openxmlformats.org/drawingml/2006/main" xmlns:r="http://schemas.openxmlformats.org/officeDocument/2006/relationships" xmlns:p="http://schemas.openxmlformats.org/presentationml/2006/main">
  <p:tag name="DVSHAPEID" val="RhR7l91a1qjTa1GjzfNPeh"/>
</p:tagLst>
</file>

<file path=ppt/tags/tag34.xml><?xml version="1.0" encoding="utf-8"?>
<p:tagLst xmlns:a="http://schemas.openxmlformats.org/drawingml/2006/main" xmlns:r="http://schemas.openxmlformats.org/officeDocument/2006/relationships" xmlns:p="http://schemas.openxmlformats.org/presentationml/2006/main">
  <p:tag name="DVSHAPEID" val="6JSTw8zYnPMeFWa8FEoyEy"/>
</p:tagLst>
</file>

<file path=ppt/tags/tag35.xml><?xml version="1.0" encoding="utf-8"?>
<p:tagLst xmlns:a="http://schemas.openxmlformats.org/drawingml/2006/main" xmlns:r="http://schemas.openxmlformats.org/officeDocument/2006/relationships" xmlns:p="http://schemas.openxmlformats.org/presentationml/2006/main">
  <p:tag name="DVSHAPEID" val="M7ljGWIiq1JAb7erCSA23u"/>
</p:tagLst>
</file>

<file path=ppt/tags/tag36.xml><?xml version="1.0" encoding="utf-8"?>
<p:tagLst xmlns:a="http://schemas.openxmlformats.org/drawingml/2006/main" xmlns:r="http://schemas.openxmlformats.org/officeDocument/2006/relationships" xmlns:p="http://schemas.openxmlformats.org/presentationml/2006/main">
  <p:tag name="DVSHAPEID" val="6WlK8rz8rFDxWLydsCg4oL"/>
</p:tagLst>
</file>

<file path=ppt/tags/tag37.xml><?xml version="1.0" encoding="utf-8"?>
<p:tagLst xmlns:a="http://schemas.openxmlformats.org/drawingml/2006/main" xmlns:r="http://schemas.openxmlformats.org/officeDocument/2006/relationships" xmlns:p="http://schemas.openxmlformats.org/presentationml/2006/main">
  <p:tag name="DVSHAPEID" val="u5K3Te2vXBui1pXVNgJhA4"/>
</p:tagLst>
</file>

<file path=ppt/tags/tag38.xml><?xml version="1.0" encoding="utf-8"?>
<p:tagLst xmlns:a="http://schemas.openxmlformats.org/drawingml/2006/main" xmlns:r="http://schemas.openxmlformats.org/officeDocument/2006/relationships" xmlns:p="http://schemas.openxmlformats.org/presentationml/2006/main">
  <p:tag name="DVSHAPEID" val="XDbtTpqYMZ6lrgZ5yl6VH1"/>
</p:tagLst>
</file>

<file path=ppt/tags/tag39.xml><?xml version="1.0" encoding="utf-8"?>
<p:tagLst xmlns:a="http://schemas.openxmlformats.org/drawingml/2006/main" xmlns:r="http://schemas.openxmlformats.org/officeDocument/2006/relationships" xmlns:p="http://schemas.openxmlformats.org/presentationml/2006/main">
  <p:tag name="DVSHAPEID" val="2EJ9fwPZk7bq87RplC5ZPv"/>
</p:tagLst>
</file>

<file path=ppt/tags/tag4.xml><?xml version="1.0" encoding="utf-8"?>
<p:tagLst xmlns:a="http://schemas.openxmlformats.org/drawingml/2006/main" xmlns:r="http://schemas.openxmlformats.org/officeDocument/2006/relationships" xmlns:p="http://schemas.openxmlformats.org/presentationml/2006/main">
  <p:tag name="DVSHAPEID" val="UqoOQ09oDobRLOmwCGTIxm"/>
</p:tagLst>
</file>

<file path=ppt/tags/tag40.xml><?xml version="1.0" encoding="utf-8"?>
<p:tagLst xmlns:a="http://schemas.openxmlformats.org/drawingml/2006/main" xmlns:r="http://schemas.openxmlformats.org/officeDocument/2006/relationships" xmlns:p="http://schemas.openxmlformats.org/presentationml/2006/main">
  <p:tag name="DVSHAPEID" val="cFXHWHInaFmVAwJJ9T9MEY"/>
</p:tagLst>
</file>

<file path=ppt/tags/tag41.xml><?xml version="1.0" encoding="utf-8"?>
<p:tagLst xmlns:a="http://schemas.openxmlformats.org/drawingml/2006/main" xmlns:r="http://schemas.openxmlformats.org/officeDocument/2006/relationships" xmlns:p="http://schemas.openxmlformats.org/presentationml/2006/main">
  <p:tag name="DVSHAPEID" val="a18Se8ZtPIcxs3byA7hXWw"/>
</p:tagLst>
</file>

<file path=ppt/tags/tag42.xml><?xml version="1.0" encoding="utf-8"?>
<p:tagLst xmlns:a="http://schemas.openxmlformats.org/drawingml/2006/main" xmlns:r="http://schemas.openxmlformats.org/officeDocument/2006/relationships" xmlns:p="http://schemas.openxmlformats.org/presentationml/2006/main">
  <p:tag name="DVSHAPEID" val="4cwkGBscQ2RdvWz4tznHPD"/>
</p:tagLst>
</file>

<file path=ppt/tags/tag43.xml><?xml version="1.0" encoding="utf-8"?>
<p:tagLst xmlns:a="http://schemas.openxmlformats.org/drawingml/2006/main" xmlns:r="http://schemas.openxmlformats.org/officeDocument/2006/relationships" xmlns:p="http://schemas.openxmlformats.org/presentationml/2006/main">
  <p:tag name="DVSHAPEID" val="J34FyBj1vH2EXVlTso0DR9"/>
</p:tagLst>
</file>

<file path=ppt/tags/tag44.xml><?xml version="1.0" encoding="utf-8"?>
<p:tagLst xmlns:a="http://schemas.openxmlformats.org/drawingml/2006/main" xmlns:r="http://schemas.openxmlformats.org/officeDocument/2006/relationships" xmlns:p="http://schemas.openxmlformats.org/presentationml/2006/main">
  <p:tag name="DVSHAPEID" val="GfyfZvDHzfGqstg03RTOw9"/>
</p:tagLst>
</file>

<file path=ppt/tags/tag45.xml><?xml version="1.0" encoding="utf-8"?>
<p:tagLst xmlns:a="http://schemas.openxmlformats.org/drawingml/2006/main" xmlns:r="http://schemas.openxmlformats.org/officeDocument/2006/relationships" xmlns:p="http://schemas.openxmlformats.org/presentationml/2006/main">
  <p:tag name="DVSHAPEID" val="aRYDIA7ZGbMzmP7iBNoO8N"/>
</p:tagLst>
</file>

<file path=ppt/tags/tag46.xml><?xml version="1.0" encoding="utf-8"?>
<p:tagLst xmlns:a="http://schemas.openxmlformats.org/drawingml/2006/main" xmlns:r="http://schemas.openxmlformats.org/officeDocument/2006/relationships" xmlns:p="http://schemas.openxmlformats.org/presentationml/2006/main">
  <p:tag name="DVSHAPEID" val="XxsRCsk9K3Dw4GgmN3zzzu"/>
</p:tagLst>
</file>

<file path=ppt/tags/tag47.xml><?xml version="1.0" encoding="utf-8"?>
<p:tagLst xmlns:a="http://schemas.openxmlformats.org/drawingml/2006/main" xmlns:r="http://schemas.openxmlformats.org/officeDocument/2006/relationships" xmlns:p="http://schemas.openxmlformats.org/presentationml/2006/main">
  <p:tag name="DVSHAPEID" val="DT6rSKg5qI1nUraQXFEwrI"/>
</p:tagLst>
</file>

<file path=ppt/tags/tag48.xml><?xml version="1.0" encoding="utf-8"?>
<p:tagLst xmlns:a="http://schemas.openxmlformats.org/drawingml/2006/main" xmlns:r="http://schemas.openxmlformats.org/officeDocument/2006/relationships" xmlns:p="http://schemas.openxmlformats.org/presentationml/2006/main">
  <p:tag name="DVSHAPEID" val="WQKr1fZleyesTzLbAASEDU"/>
</p:tagLst>
</file>

<file path=ppt/tags/tag49.xml><?xml version="1.0" encoding="utf-8"?>
<p:tagLst xmlns:a="http://schemas.openxmlformats.org/drawingml/2006/main" xmlns:r="http://schemas.openxmlformats.org/officeDocument/2006/relationships" xmlns:p="http://schemas.openxmlformats.org/presentationml/2006/main">
  <p:tag name="DVSHAPEID" val="uHLPbW5UV23VWgGqJ154tt"/>
</p:tagLst>
</file>

<file path=ppt/tags/tag5.xml><?xml version="1.0" encoding="utf-8"?>
<p:tagLst xmlns:a="http://schemas.openxmlformats.org/drawingml/2006/main" xmlns:r="http://schemas.openxmlformats.org/officeDocument/2006/relationships" xmlns:p="http://schemas.openxmlformats.org/presentationml/2006/main">
  <p:tag name="DVSHAPEID" val="52HDw2GbGU2TmiikcFON5c"/>
</p:tagLst>
</file>

<file path=ppt/tags/tag50.xml><?xml version="1.0" encoding="utf-8"?>
<p:tagLst xmlns:a="http://schemas.openxmlformats.org/drawingml/2006/main" xmlns:r="http://schemas.openxmlformats.org/officeDocument/2006/relationships" xmlns:p="http://schemas.openxmlformats.org/presentationml/2006/main">
  <p:tag name="DVSHAPEID" val="8ryB5L54EN51l2Fc43fkDb"/>
</p:tagLst>
</file>

<file path=ppt/tags/tag51.xml><?xml version="1.0" encoding="utf-8"?>
<p:tagLst xmlns:a="http://schemas.openxmlformats.org/drawingml/2006/main" xmlns:r="http://schemas.openxmlformats.org/officeDocument/2006/relationships" xmlns:p="http://schemas.openxmlformats.org/presentationml/2006/main">
  <p:tag name="DVSHAPEID" val="pYCvu9RRyyr1ykgzRkPQnf"/>
</p:tagLst>
</file>

<file path=ppt/tags/tag52.xml><?xml version="1.0" encoding="utf-8"?>
<p:tagLst xmlns:a="http://schemas.openxmlformats.org/drawingml/2006/main" xmlns:r="http://schemas.openxmlformats.org/officeDocument/2006/relationships" xmlns:p="http://schemas.openxmlformats.org/presentationml/2006/main">
  <p:tag name="DVSHAPEID" val="PVUDKwX2P8PW2zZzgVdNex"/>
</p:tagLst>
</file>

<file path=ppt/tags/tag53.xml><?xml version="1.0" encoding="utf-8"?>
<p:tagLst xmlns:a="http://schemas.openxmlformats.org/drawingml/2006/main" xmlns:r="http://schemas.openxmlformats.org/officeDocument/2006/relationships" xmlns:p="http://schemas.openxmlformats.org/presentationml/2006/main">
  <p:tag name="DVSHAPEID" val="AkulVucVvMO99HBQokUvIi"/>
</p:tagLst>
</file>

<file path=ppt/tags/tag54.xml><?xml version="1.0" encoding="utf-8"?>
<p:tagLst xmlns:a="http://schemas.openxmlformats.org/drawingml/2006/main" xmlns:r="http://schemas.openxmlformats.org/officeDocument/2006/relationships" xmlns:p="http://schemas.openxmlformats.org/presentationml/2006/main">
  <p:tag name="DVSHAPEID" val="cBiGAh3TDA1hkz9pAsQUD2"/>
</p:tagLst>
</file>

<file path=ppt/tags/tag55.xml><?xml version="1.0" encoding="utf-8"?>
<p:tagLst xmlns:a="http://schemas.openxmlformats.org/drawingml/2006/main" xmlns:r="http://schemas.openxmlformats.org/officeDocument/2006/relationships" xmlns:p="http://schemas.openxmlformats.org/presentationml/2006/main">
  <p:tag name="DVSHAPEID" val="8SqhYpwSSIOh8S3eUUSB9d"/>
</p:tagLst>
</file>

<file path=ppt/tags/tag56.xml><?xml version="1.0" encoding="utf-8"?>
<p:tagLst xmlns:a="http://schemas.openxmlformats.org/drawingml/2006/main" xmlns:r="http://schemas.openxmlformats.org/officeDocument/2006/relationships" xmlns:p="http://schemas.openxmlformats.org/presentationml/2006/main">
  <p:tag name="DVSHAPEID" val="8Rm1HZKrFOF9spgiiDmKHi"/>
</p:tagLst>
</file>

<file path=ppt/tags/tag57.xml><?xml version="1.0" encoding="utf-8"?>
<p:tagLst xmlns:a="http://schemas.openxmlformats.org/drawingml/2006/main" xmlns:r="http://schemas.openxmlformats.org/officeDocument/2006/relationships" xmlns:p="http://schemas.openxmlformats.org/presentationml/2006/main">
  <p:tag name="DVSHAPEID" val="s3rgmlyV11SVKzVWIx8r30"/>
</p:tagLst>
</file>

<file path=ppt/tags/tag58.xml><?xml version="1.0" encoding="utf-8"?>
<p:tagLst xmlns:a="http://schemas.openxmlformats.org/drawingml/2006/main" xmlns:r="http://schemas.openxmlformats.org/officeDocument/2006/relationships" xmlns:p="http://schemas.openxmlformats.org/presentationml/2006/main">
  <p:tag name="DVSHAPEID" val="CYpDYBCefovPoiAqCoSKMD"/>
</p:tagLst>
</file>

<file path=ppt/tags/tag59.xml><?xml version="1.0" encoding="utf-8"?>
<p:tagLst xmlns:a="http://schemas.openxmlformats.org/drawingml/2006/main" xmlns:r="http://schemas.openxmlformats.org/officeDocument/2006/relationships" xmlns:p="http://schemas.openxmlformats.org/presentationml/2006/main">
  <p:tag name="DVSHAPEID" val="gxFGmlUOCgfsrsQImWjNMt"/>
</p:tagLst>
</file>

<file path=ppt/tags/tag6.xml><?xml version="1.0" encoding="utf-8"?>
<p:tagLst xmlns:a="http://schemas.openxmlformats.org/drawingml/2006/main" xmlns:r="http://schemas.openxmlformats.org/officeDocument/2006/relationships" xmlns:p="http://schemas.openxmlformats.org/presentationml/2006/main">
  <p:tag name="DVSHAPEID" val="YFZnkL7Mv1kyll6ct6IsIh"/>
</p:tagLst>
</file>

<file path=ppt/tags/tag60.xml><?xml version="1.0" encoding="utf-8"?>
<p:tagLst xmlns:a="http://schemas.openxmlformats.org/drawingml/2006/main" xmlns:r="http://schemas.openxmlformats.org/officeDocument/2006/relationships" xmlns:p="http://schemas.openxmlformats.org/presentationml/2006/main">
  <p:tag name="DVSHAPEID" val="qUaCmiVJyjdYISYhegjqMe"/>
</p:tagLst>
</file>

<file path=ppt/tags/tag61.xml><?xml version="1.0" encoding="utf-8"?>
<p:tagLst xmlns:a="http://schemas.openxmlformats.org/drawingml/2006/main" xmlns:r="http://schemas.openxmlformats.org/officeDocument/2006/relationships" xmlns:p="http://schemas.openxmlformats.org/presentationml/2006/main">
  <p:tag name="DVSHAPEID" val="AWR7zU1VqZRM6KwKZCTSHW"/>
</p:tagLst>
</file>

<file path=ppt/tags/tag62.xml><?xml version="1.0" encoding="utf-8"?>
<p:tagLst xmlns:a="http://schemas.openxmlformats.org/drawingml/2006/main" xmlns:r="http://schemas.openxmlformats.org/officeDocument/2006/relationships" xmlns:p="http://schemas.openxmlformats.org/presentationml/2006/main">
  <p:tag name="DVSHAPEID" val="fsKYK4I2tlHbjeKeJ1ICSd"/>
</p:tagLst>
</file>

<file path=ppt/tags/tag63.xml><?xml version="1.0" encoding="utf-8"?>
<p:tagLst xmlns:a="http://schemas.openxmlformats.org/drawingml/2006/main" xmlns:r="http://schemas.openxmlformats.org/officeDocument/2006/relationships" xmlns:p="http://schemas.openxmlformats.org/presentationml/2006/main">
  <p:tag name="DVSHAPEID" val="7VLdLuhHwUwEGpmB9Wdnwv"/>
</p:tagLst>
</file>

<file path=ppt/tags/tag64.xml><?xml version="1.0" encoding="utf-8"?>
<p:tagLst xmlns:a="http://schemas.openxmlformats.org/drawingml/2006/main" xmlns:r="http://schemas.openxmlformats.org/officeDocument/2006/relationships" xmlns:p="http://schemas.openxmlformats.org/presentationml/2006/main">
  <p:tag name="DVSECTIONID" val="skdhv1Qt7VB4qgmNKn2yPI"/>
</p:tagLst>
</file>

<file path=ppt/tags/tag65.xml><?xml version="1.0" encoding="utf-8"?>
<p:tagLst xmlns:a="http://schemas.openxmlformats.org/drawingml/2006/main" xmlns:r="http://schemas.openxmlformats.org/officeDocument/2006/relationships" xmlns:p="http://schemas.openxmlformats.org/presentationml/2006/main">
  <p:tag name="DVSHAPEID" val="i6aztgb8ZmDd7ezonP0SDB"/>
</p:tagLst>
</file>

<file path=ppt/tags/tag66.xml><?xml version="1.0" encoding="utf-8"?>
<p:tagLst xmlns:a="http://schemas.openxmlformats.org/drawingml/2006/main" xmlns:r="http://schemas.openxmlformats.org/officeDocument/2006/relationships" xmlns:p="http://schemas.openxmlformats.org/presentationml/2006/main">
  <p:tag name="DVSHAPEID" val="VrjoathQSFfw3Mscl3EHBy"/>
</p:tagLst>
</file>

<file path=ppt/tags/tag67.xml><?xml version="1.0" encoding="utf-8"?>
<p:tagLst xmlns:a="http://schemas.openxmlformats.org/drawingml/2006/main" xmlns:r="http://schemas.openxmlformats.org/officeDocument/2006/relationships" xmlns:p="http://schemas.openxmlformats.org/presentationml/2006/main">
  <p:tag name="DVSECTIONID" val="cNv3xOVV7MbHItWp7hvbNn"/>
</p:tagLst>
</file>

<file path=ppt/tags/tag68.xml><?xml version="1.0" encoding="utf-8"?>
<p:tagLst xmlns:a="http://schemas.openxmlformats.org/drawingml/2006/main" xmlns:r="http://schemas.openxmlformats.org/officeDocument/2006/relationships" xmlns:p="http://schemas.openxmlformats.org/presentationml/2006/main">
  <p:tag name="DVSECTIONID" val="hUm66hB09c4K8pLsu2xcNO"/>
</p:tagLst>
</file>

<file path=ppt/tags/tag69.xml><?xml version="1.0" encoding="utf-8"?>
<p:tagLst xmlns:a="http://schemas.openxmlformats.org/drawingml/2006/main" xmlns:r="http://schemas.openxmlformats.org/officeDocument/2006/relationships" xmlns:p="http://schemas.openxmlformats.org/presentationml/2006/main">
  <p:tag name="DVSHAPEID" val="XBbMVauXeW0m0eiyiziR3r"/>
</p:tagLst>
</file>

<file path=ppt/tags/tag7.xml><?xml version="1.0" encoding="utf-8"?>
<p:tagLst xmlns:a="http://schemas.openxmlformats.org/drawingml/2006/main" xmlns:r="http://schemas.openxmlformats.org/officeDocument/2006/relationships" xmlns:p="http://schemas.openxmlformats.org/presentationml/2006/main">
  <p:tag name="DVSHAPEID" val="PRs4dhtdUJhS32E9IU3Uo0"/>
</p:tagLst>
</file>

<file path=ppt/tags/tag70.xml><?xml version="1.0" encoding="utf-8"?>
<p:tagLst xmlns:a="http://schemas.openxmlformats.org/drawingml/2006/main" xmlns:r="http://schemas.openxmlformats.org/officeDocument/2006/relationships" xmlns:p="http://schemas.openxmlformats.org/presentationml/2006/main">
  <p:tag name="DVSECTIONID" val="DYlwEENtEBzs1ExdqgKp9q"/>
</p:tagLst>
</file>

<file path=ppt/tags/tag71.xml><?xml version="1.0" encoding="utf-8"?>
<p:tagLst xmlns:a="http://schemas.openxmlformats.org/drawingml/2006/main" xmlns:r="http://schemas.openxmlformats.org/officeDocument/2006/relationships" xmlns:p="http://schemas.openxmlformats.org/presentationml/2006/main">
  <p:tag name="DVSHAPEID" val="hmAJWgWWQs4t7vroMnwEyh"/>
</p:tagLst>
</file>

<file path=ppt/tags/tag72.xml><?xml version="1.0" encoding="utf-8"?>
<p:tagLst xmlns:a="http://schemas.openxmlformats.org/drawingml/2006/main" xmlns:r="http://schemas.openxmlformats.org/officeDocument/2006/relationships" xmlns:p="http://schemas.openxmlformats.org/presentationml/2006/main">
  <p:tag name="DVSHAPEID" val="GOI1MyphQCUvjPbcdd1i6x"/>
</p:tagLst>
</file>

<file path=ppt/tags/tag73.xml><?xml version="1.0" encoding="utf-8"?>
<p:tagLst xmlns:a="http://schemas.openxmlformats.org/drawingml/2006/main" xmlns:r="http://schemas.openxmlformats.org/officeDocument/2006/relationships" xmlns:p="http://schemas.openxmlformats.org/presentationml/2006/main">
  <p:tag name="DVSECTIONID" val="PjTaL3kTSGcU5zxkGBWyZj"/>
</p:tagLst>
</file>

<file path=ppt/tags/tag74.xml><?xml version="1.0" encoding="utf-8"?>
<p:tagLst xmlns:a="http://schemas.openxmlformats.org/drawingml/2006/main" xmlns:r="http://schemas.openxmlformats.org/officeDocument/2006/relationships" xmlns:p="http://schemas.openxmlformats.org/presentationml/2006/main">
  <p:tag name="DVSHAPEID" val="ix6N6TNUloS0FM0UuoxyCs"/>
</p:tagLst>
</file>

<file path=ppt/tags/tag75.xml><?xml version="1.0" encoding="utf-8"?>
<p:tagLst xmlns:a="http://schemas.openxmlformats.org/drawingml/2006/main" xmlns:r="http://schemas.openxmlformats.org/officeDocument/2006/relationships" xmlns:p="http://schemas.openxmlformats.org/presentationml/2006/main">
  <p:tag name="DVSHAPEID" val="yBbCdA9iDga9wbVZrvuVgw"/>
</p:tagLst>
</file>

<file path=ppt/tags/tag76.xml><?xml version="1.0" encoding="utf-8"?>
<p:tagLst xmlns:a="http://schemas.openxmlformats.org/drawingml/2006/main" xmlns:r="http://schemas.openxmlformats.org/officeDocument/2006/relationships" xmlns:p="http://schemas.openxmlformats.org/presentationml/2006/main">
  <p:tag name="DVSECTIONID" val="e4z2Tte2mcOc82DtTK9LIS"/>
</p:tagLst>
</file>

<file path=ppt/tags/tag77.xml><?xml version="1.0" encoding="utf-8"?>
<p:tagLst xmlns:a="http://schemas.openxmlformats.org/drawingml/2006/main" xmlns:r="http://schemas.openxmlformats.org/officeDocument/2006/relationships" xmlns:p="http://schemas.openxmlformats.org/presentationml/2006/main">
  <p:tag name="DVSHAPEID" val="Cj9pbjJDKyUPYuBuGdK2LC"/>
</p:tagLst>
</file>

<file path=ppt/tags/tag78.xml><?xml version="1.0" encoding="utf-8"?>
<p:tagLst xmlns:a="http://schemas.openxmlformats.org/drawingml/2006/main" xmlns:r="http://schemas.openxmlformats.org/officeDocument/2006/relationships" xmlns:p="http://schemas.openxmlformats.org/presentationml/2006/main">
  <p:tag name="DVSHAPEID" val="PvfOZuW14Hb2ZRsNoQy0vC"/>
</p:tagLst>
</file>

<file path=ppt/tags/tag79.xml><?xml version="1.0" encoding="utf-8"?>
<p:tagLst xmlns:a="http://schemas.openxmlformats.org/drawingml/2006/main" xmlns:r="http://schemas.openxmlformats.org/officeDocument/2006/relationships" xmlns:p="http://schemas.openxmlformats.org/presentationml/2006/main">
  <p:tag name="DVSECTIONID" val="f7yYG5z8tAqw4PBJaQEPk0"/>
</p:tagLst>
</file>

<file path=ppt/tags/tag8.xml><?xml version="1.0" encoding="utf-8"?>
<p:tagLst xmlns:a="http://schemas.openxmlformats.org/drawingml/2006/main" xmlns:r="http://schemas.openxmlformats.org/officeDocument/2006/relationships" xmlns:p="http://schemas.openxmlformats.org/presentationml/2006/main">
  <p:tag name="DVSHAPEID" val="yOWXdZcI5DuHQ7UgyPih7B"/>
</p:tagLst>
</file>

<file path=ppt/tags/tag80.xml><?xml version="1.0" encoding="utf-8"?>
<p:tagLst xmlns:a="http://schemas.openxmlformats.org/drawingml/2006/main" xmlns:r="http://schemas.openxmlformats.org/officeDocument/2006/relationships" xmlns:p="http://schemas.openxmlformats.org/presentationml/2006/main">
  <p:tag name="DVSHAPEID" val="fGdqnXOgaeK0uE9mkfGItc"/>
</p:tagLst>
</file>

<file path=ppt/tags/tag81.xml><?xml version="1.0" encoding="utf-8"?>
<p:tagLst xmlns:a="http://schemas.openxmlformats.org/drawingml/2006/main" xmlns:r="http://schemas.openxmlformats.org/officeDocument/2006/relationships" xmlns:p="http://schemas.openxmlformats.org/presentationml/2006/main">
  <p:tag name="DVSHAPEID" val="DVvK2SOUuL6cgyBy7YdNxX"/>
</p:tagLst>
</file>

<file path=ppt/tags/tag82.xml><?xml version="1.0" encoding="utf-8"?>
<p:tagLst xmlns:a="http://schemas.openxmlformats.org/drawingml/2006/main" xmlns:r="http://schemas.openxmlformats.org/officeDocument/2006/relationships" xmlns:p="http://schemas.openxmlformats.org/presentationml/2006/main">
  <p:tag name="DVSECTIONID" val="5SrvGdIcpeBlOrtVN8tdJd"/>
</p:tagLst>
</file>

<file path=ppt/tags/tag83.xml><?xml version="1.0" encoding="utf-8"?>
<p:tagLst xmlns:a="http://schemas.openxmlformats.org/drawingml/2006/main" xmlns:r="http://schemas.openxmlformats.org/officeDocument/2006/relationships" xmlns:p="http://schemas.openxmlformats.org/presentationml/2006/main">
  <p:tag name="DVSHAPEID" val="hYnOE1wjjM923hVDVVsgJZ"/>
</p:tagLst>
</file>

<file path=ppt/tags/tag84.xml><?xml version="1.0" encoding="utf-8"?>
<p:tagLst xmlns:a="http://schemas.openxmlformats.org/drawingml/2006/main" xmlns:r="http://schemas.openxmlformats.org/officeDocument/2006/relationships" xmlns:p="http://schemas.openxmlformats.org/presentationml/2006/main">
  <p:tag name="DVSHAPEID" val="UinAKL7IvGFGDwmdeMoasj"/>
</p:tagLst>
</file>

<file path=ppt/tags/tag85.xml><?xml version="1.0" encoding="utf-8"?>
<p:tagLst xmlns:a="http://schemas.openxmlformats.org/drawingml/2006/main" xmlns:r="http://schemas.openxmlformats.org/officeDocument/2006/relationships" xmlns:p="http://schemas.openxmlformats.org/presentationml/2006/main">
  <p:tag name="DVSHAPEID" val="3evkDu3hlhdi44q3hLcBhs"/>
</p:tagLst>
</file>

<file path=ppt/tags/tag86.xml><?xml version="1.0" encoding="utf-8"?>
<p:tagLst xmlns:a="http://schemas.openxmlformats.org/drawingml/2006/main" xmlns:r="http://schemas.openxmlformats.org/officeDocument/2006/relationships" xmlns:p="http://schemas.openxmlformats.org/presentationml/2006/main">
  <p:tag name="DVSECTIONID" val="LCXOR9Aj6Syf2Fxbpmpgbb"/>
</p:tagLst>
</file>

<file path=ppt/tags/tag87.xml><?xml version="1.0" encoding="utf-8"?>
<p:tagLst xmlns:a="http://schemas.openxmlformats.org/drawingml/2006/main" xmlns:r="http://schemas.openxmlformats.org/officeDocument/2006/relationships" xmlns:p="http://schemas.openxmlformats.org/presentationml/2006/main">
  <p:tag name="DVSHAPEID" val="mmDogHHFRzwAf94q7DEelo"/>
</p:tagLst>
</file>

<file path=ppt/tags/tag88.xml><?xml version="1.0" encoding="utf-8"?>
<p:tagLst xmlns:a="http://schemas.openxmlformats.org/drawingml/2006/main" xmlns:r="http://schemas.openxmlformats.org/officeDocument/2006/relationships" xmlns:p="http://schemas.openxmlformats.org/presentationml/2006/main">
  <p:tag name="DVSHAPEID" val="slshMavDYR2AR8GfelzFpE"/>
</p:tagLst>
</file>

<file path=ppt/tags/tag89.xml><?xml version="1.0" encoding="utf-8"?>
<p:tagLst xmlns:a="http://schemas.openxmlformats.org/drawingml/2006/main" xmlns:r="http://schemas.openxmlformats.org/officeDocument/2006/relationships" xmlns:p="http://schemas.openxmlformats.org/presentationml/2006/main">
  <p:tag name="DVSHAPEID" val="MuPhZQDyW27YUiWYUx9eBF"/>
</p:tagLst>
</file>

<file path=ppt/tags/tag9.xml><?xml version="1.0" encoding="utf-8"?>
<p:tagLst xmlns:a="http://schemas.openxmlformats.org/drawingml/2006/main" xmlns:r="http://schemas.openxmlformats.org/officeDocument/2006/relationships" xmlns:p="http://schemas.openxmlformats.org/presentationml/2006/main">
  <p:tag name="DVSHAPEID" val="gsi4ykoOoNSPjE7g3t1bEE"/>
</p:tagLst>
</file>

<file path=ppt/tags/tag90.xml><?xml version="1.0" encoding="utf-8"?>
<p:tagLst xmlns:a="http://schemas.openxmlformats.org/drawingml/2006/main" xmlns:r="http://schemas.openxmlformats.org/officeDocument/2006/relationships" xmlns:p="http://schemas.openxmlformats.org/presentationml/2006/main">
  <p:tag name="DVSECTIONID" val="UI0agf3wm6gR7OxSmzB68J"/>
</p:tagLst>
</file>

<file path=ppt/tags/tag91.xml><?xml version="1.0" encoding="utf-8"?>
<p:tagLst xmlns:a="http://schemas.openxmlformats.org/drawingml/2006/main" xmlns:r="http://schemas.openxmlformats.org/officeDocument/2006/relationships" xmlns:p="http://schemas.openxmlformats.org/presentationml/2006/main">
  <p:tag name="DVSHAPEID" val="xFhVJSpiFFZOyXsvbEZpU0"/>
</p:tagLst>
</file>

<file path=ppt/tags/tag92.xml><?xml version="1.0" encoding="utf-8"?>
<p:tagLst xmlns:a="http://schemas.openxmlformats.org/drawingml/2006/main" xmlns:r="http://schemas.openxmlformats.org/officeDocument/2006/relationships" xmlns:p="http://schemas.openxmlformats.org/presentationml/2006/main">
  <p:tag name="DVSHAPEID" val="sTeojfr2va26WaZ37L9Ens"/>
</p:tagLst>
</file>

<file path=ppt/tags/tag93.xml><?xml version="1.0" encoding="utf-8"?>
<p:tagLst xmlns:a="http://schemas.openxmlformats.org/drawingml/2006/main" xmlns:r="http://schemas.openxmlformats.org/officeDocument/2006/relationships" xmlns:p="http://schemas.openxmlformats.org/presentationml/2006/main">
  <p:tag name="DVSHAPEID" val="Y6JYwpmufcKxcoHly9RC9O"/>
</p:tagLst>
</file>

<file path=ppt/tags/tag94.xml><?xml version="1.0" encoding="utf-8"?>
<p:tagLst xmlns:a="http://schemas.openxmlformats.org/drawingml/2006/main" xmlns:r="http://schemas.openxmlformats.org/officeDocument/2006/relationships" xmlns:p="http://schemas.openxmlformats.org/presentationml/2006/main">
  <p:tag name="DVSECTIONID" val="NyoNoBJ7Ns2zHeNHTlfAvs"/>
</p:tagLst>
</file>

<file path=ppt/tags/tag95.xml><?xml version="1.0" encoding="utf-8"?>
<p:tagLst xmlns:a="http://schemas.openxmlformats.org/drawingml/2006/main" xmlns:r="http://schemas.openxmlformats.org/officeDocument/2006/relationships" xmlns:p="http://schemas.openxmlformats.org/presentationml/2006/main">
  <p:tag name="DVSHAPEID" val="Ls1hv7xdfgC0U7FkJ2F1UQ"/>
</p:tagLst>
</file>

<file path=ppt/tags/tag96.xml><?xml version="1.0" encoding="utf-8"?>
<p:tagLst xmlns:a="http://schemas.openxmlformats.org/drawingml/2006/main" xmlns:r="http://schemas.openxmlformats.org/officeDocument/2006/relationships" xmlns:p="http://schemas.openxmlformats.org/presentationml/2006/main">
  <p:tag name="DVSHAPEID" val="loXBlLc0NKialhWeTeW1Wu"/>
</p:tagLst>
</file>

<file path=ppt/tags/tag97.xml><?xml version="1.0" encoding="utf-8"?>
<p:tagLst xmlns:a="http://schemas.openxmlformats.org/drawingml/2006/main" xmlns:r="http://schemas.openxmlformats.org/officeDocument/2006/relationships" xmlns:p="http://schemas.openxmlformats.org/presentationml/2006/main">
  <p:tag name="DVSECTIONID" val="YbyIEw0QE43bVrLsRrNfiO"/>
</p:tagLst>
</file>

<file path=ppt/tags/tag98.xml><?xml version="1.0" encoding="utf-8"?>
<p:tagLst xmlns:a="http://schemas.openxmlformats.org/drawingml/2006/main" xmlns:r="http://schemas.openxmlformats.org/officeDocument/2006/relationships" xmlns:p="http://schemas.openxmlformats.org/presentationml/2006/main">
  <p:tag name="DVSHAPEID" val="VctzFdpPW8UU6DkTLL0ftR"/>
</p:tagLst>
</file>

<file path=ppt/tags/tag99.xml><?xml version="1.0" encoding="utf-8"?>
<p:tagLst xmlns:a="http://schemas.openxmlformats.org/drawingml/2006/main" xmlns:r="http://schemas.openxmlformats.org/officeDocument/2006/relationships" xmlns:p="http://schemas.openxmlformats.org/presentationml/2006/main">
  <p:tag name="DVSHAPEID" val="HKMoov8r4SURsL7L5YAYNa"/>
</p:tagLst>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2429</TotalTime>
  <Words>2729</Words>
  <Application>Microsoft Office PowerPoint</Application>
  <PresentationFormat>Presentazione su schermo (4:3)</PresentationFormat>
  <Paragraphs>391</Paragraphs>
  <Slides>140</Slides>
  <Notes>5</Notes>
  <HiddenSlides>0</HiddenSlides>
  <MMClips>0</MMClips>
  <ScaleCrop>false</ScaleCrop>
  <HeadingPairs>
    <vt:vector size="4" baseType="variant">
      <vt:variant>
        <vt:lpstr>Tema</vt:lpstr>
      </vt:variant>
      <vt:variant>
        <vt:i4>13</vt:i4>
      </vt:variant>
      <vt:variant>
        <vt:lpstr>Titoli diapositive</vt:lpstr>
      </vt:variant>
      <vt:variant>
        <vt:i4>140</vt:i4>
      </vt:variant>
    </vt:vector>
  </HeadingPairs>
  <TitlesOfParts>
    <vt:vector size="153" baseType="lpstr">
      <vt:lpstr>En blanco</vt:lpstr>
      <vt:lpstr>2_Struttura predefinita</vt:lpstr>
      <vt:lpstr>2_Tema di Office</vt:lpstr>
      <vt:lpstr>4_Tema di Office</vt:lpstr>
      <vt:lpstr>5_Tema di Office</vt:lpstr>
      <vt:lpstr>6_Tema di Office</vt:lpstr>
      <vt:lpstr>2_En blanco</vt:lpstr>
      <vt:lpstr>4_En blanco</vt:lpstr>
      <vt:lpstr>5_En blanco</vt:lpstr>
      <vt:lpstr>8_Tema di Office</vt:lpstr>
      <vt:lpstr>3_Tema di Office</vt:lpstr>
      <vt:lpstr>12_Tema di Office</vt:lpstr>
      <vt:lpstr>14_Tema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Testimoni  dell’Amore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Cattedrale Pescia</dc:creator>
  <cp:lastModifiedBy>Me</cp:lastModifiedBy>
  <cp:revision>163</cp:revision>
  <dcterms:created xsi:type="dcterms:W3CDTF">2004-04-04T15:15:34Z</dcterms:created>
  <dcterms:modified xsi:type="dcterms:W3CDTF">2016-04-07T07:40:46Z</dcterms:modified>
</cp:coreProperties>
</file>